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 id="2147483673" r:id="rId7"/>
    <p:sldMasterId id="2147483685" r:id="rId8"/>
    <p:sldMasterId id="214748370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Lst>
  <p:sldSz cy="6858000" cx="9144000"/>
  <p:notesSz cx="6858000" cy="9144000"/>
  <p:embeddedFontLst>
    <p:embeddedFont>
      <p:font typeface="Garamond"/>
      <p:regular r:id="rId46"/>
      <p:bold r:id="rId47"/>
      <p:italic r:id="rId48"/>
      <p:boldItalic r:id="rId49"/>
    </p:embeddedFont>
    <p:embeddedFont>
      <p:font typeface="Corbel"/>
      <p:regular r:id="rId50"/>
      <p:bold r:id="rId51"/>
      <p:italic r:id="rId52"/>
      <p:boldItalic r:id="rId53"/>
    </p:embeddedFont>
    <p:embeddedFont>
      <p:font typeface="Gill Sans"/>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6" roundtripDataSignature="AMtx7mjFmBRuAVAWChw/ypWsIaE719bV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896B0E-C053-4670-AE54-3DDACEEE9B80}">
  <a:tblStyle styleId="{B6896B0E-C053-4670-AE54-3DDACEEE9B8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B310F07-13AA-48A9-A9E3-573C30EBC5C4}" styleName="Table_1">
    <a:wholeTbl>
      <a:tcTxStyle b="off" i="off">
        <a:font>
          <a:latin typeface="Calibri"/>
          <a:ea typeface="Calibri"/>
          <a:cs typeface="Calibri"/>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CECE7"/>
          </a:solidFill>
        </a:fill>
      </a:tcStyle>
    </a:wholeTbl>
    <a:band1H>
      <a:tcTxStyle b="off" i="off"/>
      <a:tcStyle>
        <a:fill>
          <a:solidFill>
            <a:srgbClr val="F8D6CC"/>
          </a:solidFill>
        </a:fill>
      </a:tcStyle>
    </a:band1H>
    <a:band2H>
      <a:tcTxStyle b="off" i="off"/>
    </a:band2H>
    <a:band1V>
      <a:tcTxStyle b="off" i="off"/>
      <a:tcStyle>
        <a:fill>
          <a:solidFill>
            <a:srgbClr val="F8D6CC"/>
          </a:solidFill>
        </a:fill>
      </a:tcStyle>
    </a:band1V>
    <a:band2V>
      <a:tcTxStyle b="off" i="off"/>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FCECE7"/>
          </a:solidFill>
        </a:fill>
      </a:tcStyle>
    </a:lastRow>
    <a:seCell>
      <a:tcTxStyle b="off" i="off"/>
    </a:seCell>
    <a:swCell>
      <a:tcTxStyle b="off" i="off"/>
    </a:swCell>
    <a:firstRow>
      <a:tcTxStyle b="on" i="off"/>
      <a:tcStyle>
        <a:fill>
          <a:solidFill>
            <a:srgbClr val="FCECE7"/>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Garamond-regular.fntdata"/><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Garamond-italic.fntdata"/><Relationship Id="rId47" Type="http://schemas.openxmlformats.org/officeDocument/2006/relationships/font" Target="fonts/Garamond-bold.fntdata"/><Relationship Id="rId49" Type="http://schemas.openxmlformats.org/officeDocument/2006/relationships/font" Target="fonts/Garamon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Corbel-bold.fntdata"/><Relationship Id="rId50" Type="http://schemas.openxmlformats.org/officeDocument/2006/relationships/font" Target="fonts/Corbel-regular.fntdata"/><Relationship Id="rId53" Type="http://schemas.openxmlformats.org/officeDocument/2006/relationships/font" Target="fonts/Corbel-boldItalic.fntdata"/><Relationship Id="rId52" Type="http://schemas.openxmlformats.org/officeDocument/2006/relationships/font" Target="fonts/Corbel-italic.fntdata"/><Relationship Id="rId11" Type="http://schemas.openxmlformats.org/officeDocument/2006/relationships/slide" Target="slides/slide1.xml"/><Relationship Id="rId55" Type="http://schemas.openxmlformats.org/officeDocument/2006/relationships/font" Target="fonts/GillSans-bold.fntdata"/><Relationship Id="rId10" Type="http://schemas.openxmlformats.org/officeDocument/2006/relationships/notesMaster" Target="notesMasters/notesMaster1.xml"/><Relationship Id="rId54" Type="http://schemas.openxmlformats.org/officeDocument/2006/relationships/font" Target="fonts/GillSans-regular.fntdata"/><Relationship Id="rId13" Type="http://schemas.openxmlformats.org/officeDocument/2006/relationships/slide" Target="slides/slide3.xml"/><Relationship Id="rId12" Type="http://schemas.openxmlformats.org/officeDocument/2006/relationships/slide" Target="slides/slide2.xml"/><Relationship Id="rId56" Type="http://customschemas.google.com/relationships/presentationmetadata" Target="meta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04e020fcb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e04e020f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04e020fcb_0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e04e020fc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e04e020fcb_0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e04e020fcb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e04e020fcb_0_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e04e020fc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04e020fcb_0_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e04e020fc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04e020fcb_0_4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e04e020fc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04e020fcb_0_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e04e020fc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04e020fcb_0_6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e04e020fcb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04e020fcb_0_7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e04e020fcb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e04e020fcb_0_8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e04e020fc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04e020fcb_0_8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e04e020fcb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7"/>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8"/>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ge04e020fcb_0_14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6" name="Google Shape;86;ge04e020fcb_0_14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7" name="Google Shape;87;ge04e020fcb_0_143"/>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33"/>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3"/>
          <p:cNvSpPr txBox="1"/>
          <p:nvPr>
            <p:ph idx="1" type="body"/>
          </p:nvPr>
        </p:nvSpPr>
        <p:spPr>
          <a:xfrm>
            <a:off x="685019" y="2011680"/>
            <a:ext cx="7772400" cy="42062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33"/>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3"/>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3"/>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1" name="Shape 101"/>
        <p:cNvGrpSpPr/>
        <p:nvPr/>
      </p:nvGrpSpPr>
      <p:grpSpPr>
        <a:xfrm>
          <a:off x="0" y="0"/>
          <a:ext cx="0" cy="0"/>
          <a:chOff x="0" y="0"/>
          <a:chExt cx="0" cy="0"/>
        </a:xfrm>
      </p:grpSpPr>
      <p:sp>
        <p:nvSpPr>
          <p:cNvPr id="102" name="Google Shape;102;p49"/>
          <p:cNvSpPr/>
          <p:nvPr/>
        </p:nvSpPr>
        <p:spPr>
          <a:xfrm>
            <a:off x="-5132" y="2059012"/>
            <a:ext cx="9146751" cy="1828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9"/>
          <p:cNvSpPr txBox="1"/>
          <p:nvPr>
            <p:ph type="ctrTitle"/>
          </p:nvPr>
        </p:nvSpPr>
        <p:spPr>
          <a:xfrm>
            <a:off x="274319" y="2166365"/>
            <a:ext cx="8603674" cy="1739347"/>
          </a:xfrm>
          <a:prstGeom prst="rect">
            <a:avLst/>
          </a:prstGeom>
          <a:noFill/>
          <a:ln>
            <a:noFill/>
          </a:ln>
        </p:spPr>
        <p:txBody>
          <a:bodyPr anchorCtr="0" anchor="ctr" bIns="45700" lIns="91425" spcFirstLastPara="1" rIns="91425" wrap="square" tIns="45700">
            <a:normAutofit/>
          </a:bodyPr>
          <a:lstStyle>
            <a:lvl1pPr lvl="0" algn="ctr">
              <a:lnSpc>
                <a:spcPct val="80000"/>
              </a:lnSpc>
              <a:spcBef>
                <a:spcPts val="0"/>
              </a:spcBef>
              <a:spcAft>
                <a:spcPts val="0"/>
              </a:spcAft>
              <a:buClr>
                <a:schemeClr val="dk2"/>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49"/>
          <p:cNvSpPr txBox="1"/>
          <p:nvPr>
            <p:ph idx="1" type="subTitle"/>
          </p:nvPr>
        </p:nvSpPr>
        <p:spPr>
          <a:xfrm>
            <a:off x="1143000" y="3970315"/>
            <a:ext cx="6858000" cy="130925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200"/>
              </a:spcBef>
              <a:spcAft>
                <a:spcPts val="0"/>
              </a:spcAft>
              <a:buSzPts val="2000"/>
              <a:buNone/>
              <a:defRPr sz="2000"/>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05" name="Google Shape;105;p49"/>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49"/>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9"/>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08" name="Shape 108"/>
        <p:cNvGrpSpPr/>
        <p:nvPr/>
      </p:nvGrpSpPr>
      <p:grpSpPr>
        <a:xfrm>
          <a:off x="0" y="0"/>
          <a:ext cx="0" cy="0"/>
          <a:chOff x="0" y="0"/>
          <a:chExt cx="0" cy="0"/>
        </a:xfrm>
      </p:grpSpPr>
      <p:sp>
        <p:nvSpPr>
          <p:cNvPr id="109" name="Google Shape;109;p50"/>
          <p:cNvSpPr/>
          <p:nvPr/>
        </p:nvSpPr>
        <p:spPr>
          <a:xfrm>
            <a:off x="-5132" y="2059012"/>
            <a:ext cx="9146751" cy="1828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0"/>
          <p:cNvSpPr txBox="1"/>
          <p:nvPr>
            <p:ph type="title"/>
          </p:nvPr>
        </p:nvSpPr>
        <p:spPr>
          <a:xfrm>
            <a:off x="624893" y="2208879"/>
            <a:ext cx="7886700" cy="1676400"/>
          </a:xfrm>
          <a:prstGeom prst="rect">
            <a:avLst/>
          </a:prstGeom>
          <a:noFill/>
          <a:ln>
            <a:noFill/>
          </a:ln>
        </p:spPr>
        <p:txBody>
          <a:bodyPr anchorCtr="0" anchor="ctr" bIns="45700" lIns="91425" spcFirstLastPara="1" rIns="91425" wrap="square" tIns="45700">
            <a:noAutofit/>
          </a:bodyPr>
          <a:lstStyle>
            <a:lvl1pPr lvl="0" algn="ctr">
              <a:lnSpc>
                <a:spcPct val="80000"/>
              </a:lnSpc>
              <a:spcBef>
                <a:spcPts val="0"/>
              </a:spcBef>
              <a:spcAft>
                <a:spcPts val="0"/>
              </a:spcAft>
              <a:buClr>
                <a:schemeClr val="lt1"/>
              </a:buClr>
              <a:buSzPts val="6000"/>
              <a:buFont typeface="Corbel"/>
              <a:buNone/>
              <a:defRPr b="0"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50"/>
          <p:cNvSpPr txBox="1"/>
          <p:nvPr>
            <p:ph idx="1" type="body"/>
          </p:nvPr>
        </p:nvSpPr>
        <p:spPr>
          <a:xfrm>
            <a:off x="624893" y="3984400"/>
            <a:ext cx="7886700" cy="117463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200"/>
              </a:spcBef>
              <a:spcAft>
                <a:spcPts val="0"/>
              </a:spcAft>
              <a:buSzPts val="2000"/>
              <a:buNone/>
              <a:defRPr sz="2000">
                <a:solidFill>
                  <a:schemeClr val="dk2"/>
                </a:solidFill>
              </a:defRPr>
            </a:lvl1pPr>
            <a:lvl2pPr indent="-228600" lvl="1" marL="914400" algn="l">
              <a:lnSpc>
                <a:spcPct val="90000"/>
              </a:lnSpc>
              <a:spcBef>
                <a:spcPts val="200"/>
              </a:spcBef>
              <a:spcAft>
                <a:spcPts val="0"/>
              </a:spcAft>
              <a:buSzPts val="1800"/>
              <a:buNone/>
              <a:defRPr sz="1800">
                <a:solidFill>
                  <a:srgbClr val="8C8C8C"/>
                </a:solidFill>
              </a:defRPr>
            </a:lvl2pPr>
            <a:lvl3pPr indent="-228600" lvl="2" marL="1371600" algn="l">
              <a:lnSpc>
                <a:spcPct val="90000"/>
              </a:lnSpc>
              <a:spcBef>
                <a:spcPts val="400"/>
              </a:spcBef>
              <a:spcAft>
                <a:spcPts val="0"/>
              </a:spcAft>
              <a:buSzPts val="1600"/>
              <a:buNone/>
              <a:defRPr sz="1600">
                <a:solidFill>
                  <a:srgbClr val="8C8C8C"/>
                </a:solidFill>
              </a:defRPr>
            </a:lvl3pPr>
            <a:lvl4pPr indent="-228600" lvl="3" marL="1828800" algn="l">
              <a:lnSpc>
                <a:spcPct val="90000"/>
              </a:lnSpc>
              <a:spcBef>
                <a:spcPts val="400"/>
              </a:spcBef>
              <a:spcAft>
                <a:spcPts val="0"/>
              </a:spcAft>
              <a:buSzPts val="1400"/>
              <a:buNone/>
              <a:defRPr sz="1400">
                <a:solidFill>
                  <a:srgbClr val="8C8C8C"/>
                </a:solidFill>
              </a:defRPr>
            </a:lvl4pPr>
            <a:lvl5pPr indent="-228600" lvl="4" marL="2286000" algn="l">
              <a:lnSpc>
                <a:spcPct val="90000"/>
              </a:lnSpc>
              <a:spcBef>
                <a:spcPts val="400"/>
              </a:spcBef>
              <a:spcAft>
                <a:spcPts val="0"/>
              </a:spcAft>
              <a:buSzPts val="1400"/>
              <a:buNone/>
              <a:defRPr sz="1400">
                <a:solidFill>
                  <a:srgbClr val="8C8C8C"/>
                </a:solidFill>
              </a:defRPr>
            </a:lvl5pPr>
            <a:lvl6pPr indent="-228600" lvl="5" marL="2743200" algn="l">
              <a:lnSpc>
                <a:spcPct val="90000"/>
              </a:lnSpc>
              <a:spcBef>
                <a:spcPts val="400"/>
              </a:spcBef>
              <a:spcAft>
                <a:spcPts val="0"/>
              </a:spcAft>
              <a:buSzPts val="1400"/>
              <a:buNone/>
              <a:defRPr sz="1400">
                <a:solidFill>
                  <a:srgbClr val="8C8C8C"/>
                </a:solidFill>
              </a:defRPr>
            </a:lvl6pPr>
            <a:lvl7pPr indent="-228600" lvl="6" marL="3200400" algn="l">
              <a:lnSpc>
                <a:spcPct val="90000"/>
              </a:lnSpc>
              <a:spcBef>
                <a:spcPts val="400"/>
              </a:spcBef>
              <a:spcAft>
                <a:spcPts val="0"/>
              </a:spcAft>
              <a:buSzPts val="1400"/>
              <a:buNone/>
              <a:defRPr sz="1400">
                <a:solidFill>
                  <a:srgbClr val="8C8C8C"/>
                </a:solidFill>
              </a:defRPr>
            </a:lvl7pPr>
            <a:lvl8pPr indent="-228600" lvl="7" marL="3657600" algn="l">
              <a:lnSpc>
                <a:spcPct val="90000"/>
              </a:lnSpc>
              <a:spcBef>
                <a:spcPts val="400"/>
              </a:spcBef>
              <a:spcAft>
                <a:spcPts val="0"/>
              </a:spcAft>
              <a:buSzPts val="1400"/>
              <a:buNone/>
              <a:defRPr sz="1400">
                <a:solidFill>
                  <a:srgbClr val="8C8C8C"/>
                </a:solidFill>
              </a:defRPr>
            </a:lvl8pPr>
            <a:lvl9pPr indent="-228600" lvl="8" marL="4114800" algn="l">
              <a:lnSpc>
                <a:spcPct val="90000"/>
              </a:lnSpc>
              <a:spcBef>
                <a:spcPts val="400"/>
              </a:spcBef>
              <a:spcAft>
                <a:spcPts val="400"/>
              </a:spcAft>
              <a:buSzPts val="1400"/>
              <a:buNone/>
              <a:defRPr sz="1400">
                <a:solidFill>
                  <a:srgbClr val="8C8C8C"/>
                </a:solidFill>
              </a:defRPr>
            </a:lvl9pPr>
          </a:lstStyle>
          <a:p/>
        </p:txBody>
      </p:sp>
      <p:sp>
        <p:nvSpPr>
          <p:cNvPr id="112" name="Google Shape;112;p50"/>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0"/>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0"/>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51"/>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1"/>
          <p:cNvSpPr txBox="1"/>
          <p:nvPr>
            <p:ph idx="1" type="body"/>
          </p:nvPr>
        </p:nvSpPr>
        <p:spPr>
          <a:xfrm>
            <a:off x="685797" y="2011680"/>
            <a:ext cx="3657600" cy="420624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18" name="Google Shape;118;p51"/>
          <p:cNvSpPr txBox="1"/>
          <p:nvPr>
            <p:ph idx="2" type="body"/>
          </p:nvPr>
        </p:nvSpPr>
        <p:spPr>
          <a:xfrm>
            <a:off x="4800600" y="2011680"/>
            <a:ext cx="3657600" cy="420624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19" name="Google Shape;119;p51"/>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1"/>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51"/>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52"/>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52"/>
          <p:cNvSpPr txBox="1"/>
          <p:nvPr>
            <p:ph idx="1" type="body"/>
          </p:nvPr>
        </p:nvSpPr>
        <p:spPr>
          <a:xfrm>
            <a:off x="685800" y="1913470"/>
            <a:ext cx="3657600" cy="743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1" sz="2000"/>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5" name="Google Shape;125;p52"/>
          <p:cNvSpPr txBox="1"/>
          <p:nvPr>
            <p:ph idx="2" type="body"/>
          </p:nvPr>
        </p:nvSpPr>
        <p:spPr>
          <a:xfrm>
            <a:off x="685800" y="2656566"/>
            <a:ext cx="3657600" cy="35661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26" name="Google Shape;126;p52"/>
          <p:cNvSpPr txBox="1"/>
          <p:nvPr>
            <p:ph idx="3" type="body"/>
          </p:nvPr>
        </p:nvSpPr>
        <p:spPr>
          <a:xfrm>
            <a:off x="4800428" y="1913470"/>
            <a:ext cx="3657600" cy="743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1" sz="2000"/>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7" name="Google Shape;127;p52"/>
          <p:cNvSpPr txBox="1"/>
          <p:nvPr>
            <p:ph idx="4" type="body"/>
          </p:nvPr>
        </p:nvSpPr>
        <p:spPr>
          <a:xfrm>
            <a:off x="4800428" y="2656564"/>
            <a:ext cx="3657600" cy="35661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28" name="Google Shape;128;p52"/>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2"/>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52"/>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53"/>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53"/>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53"/>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3"/>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36" name="Shape 136"/>
        <p:cNvGrpSpPr/>
        <p:nvPr/>
      </p:nvGrpSpPr>
      <p:grpSpPr>
        <a:xfrm>
          <a:off x="0" y="0"/>
          <a:ext cx="0" cy="0"/>
          <a:chOff x="0" y="0"/>
          <a:chExt cx="0" cy="0"/>
        </a:xfrm>
      </p:grpSpPr>
      <p:sp>
        <p:nvSpPr>
          <p:cNvPr id="137" name="Google Shape;137;p54"/>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4"/>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4"/>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55"/>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5"/>
          <p:cNvSpPr txBox="1"/>
          <p:nvPr>
            <p:ph idx="1" type="body"/>
          </p:nvPr>
        </p:nvSpPr>
        <p:spPr>
          <a:xfrm>
            <a:off x="685800" y="2148840"/>
            <a:ext cx="4572000" cy="384048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43" name="Google Shape;143;p55"/>
          <p:cNvSpPr txBox="1"/>
          <p:nvPr>
            <p:ph idx="2" type="body"/>
          </p:nvPr>
        </p:nvSpPr>
        <p:spPr>
          <a:xfrm>
            <a:off x="5892568" y="2147487"/>
            <a:ext cx="2560320" cy="3432319"/>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1700"/>
              <a:buNone/>
              <a:defRPr sz="17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4" name="Google Shape;144;p55"/>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55"/>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5"/>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56"/>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6"/>
          <p:cNvSpPr/>
          <p:nvPr>
            <p:ph idx="2" type="pic"/>
          </p:nvPr>
        </p:nvSpPr>
        <p:spPr>
          <a:xfrm>
            <a:off x="685800" y="2211494"/>
            <a:ext cx="4754880" cy="3840480"/>
          </a:xfrm>
          <a:prstGeom prst="rect">
            <a:avLst/>
          </a:prstGeom>
          <a:solidFill>
            <a:srgbClr val="F7F7F7"/>
          </a:solidFill>
          <a:ln>
            <a:noFill/>
          </a:ln>
        </p:spPr>
        <p:txBody>
          <a:bodyPr anchorCtr="0" anchor="t" bIns="45700" lIns="91425" spcFirstLastPara="1" rIns="91425" wrap="square" tIns="365750">
            <a:noAutofit/>
          </a:bodyPr>
          <a:lstStyle>
            <a:lvl1pPr lvl="0" marR="0" rtl="0" algn="ctr">
              <a:lnSpc>
                <a:spcPct val="90000"/>
              </a:lnSpc>
              <a:spcBef>
                <a:spcPts val="1200"/>
              </a:spcBef>
              <a:spcAft>
                <a:spcPts val="0"/>
              </a:spcAft>
              <a:buClr>
                <a:schemeClr val="lt1"/>
              </a:buClr>
              <a:buSzPts val="3200"/>
              <a:buFont typeface="Noto Sans Symbols"/>
              <a:buNone/>
              <a:defRPr b="0" i="0" sz="3200" u="none" cap="none" strike="noStrike">
                <a:solidFill>
                  <a:srgbClr val="7F7F7F"/>
                </a:solidFill>
                <a:latin typeface="Corbel"/>
                <a:ea typeface="Corbel"/>
                <a:cs typeface="Corbel"/>
                <a:sym typeface="Corbel"/>
              </a:defRPr>
            </a:lvl1pPr>
            <a:lvl2pPr lvl="1" marR="0" rtl="0" algn="l">
              <a:lnSpc>
                <a:spcPct val="90000"/>
              </a:lnSpc>
              <a:spcBef>
                <a:spcPts val="200"/>
              </a:spcBef>
              <a:spcAft>
                <a:spcPts val="0"/>
              </a:spcAft>
              <a:buClr>
                <a:schemeClr val="lt1"/>
              </a:buClr>
              <a:buSzPts val="2800"/>
              <a:buFont typeface="Noto Sans Symbols"/>
              <a:buNone/>
              <a:defRPr b="0" i="0" sz="2800" u="none" cap="none" strike="noStrike">
                <a:solidFill>
                  <a:schemeClr val="lt1"/>
                </a:solidFill>
                <a:latin typeface="Corbel"/>
                <a:ea typeface="Corbel"/>
                <a:cs typeface="Corbel"/>
                <a:sym typeface="Corbel"/>
              </a:defRPr>
            </a:lvl2pPr>
            <a:lvl3pPr lvl="2" marR="0" rtl="0" algn="l">
              <a:lnSpc>
                <a:spcPct val="90000"/>
              </a:lnSpc>
              <a:spcBef>
                <a:spcPts val="400"/>
              </a:spcBef>
              <a:spcAft>
                <a:spcPts val="0"/>
              </a:spcAft>
              <a:buClr>
                <a:schemeClr val="lt1"/>
              </a:buClr>
              <a:buSzPts val="2400"/>
              <a:buFont typeface="Noto Sans Symbols"/>
              <a:buNone/>
              <a:defRPr b="0" i="0" sz="2400" u="none" cap="none" strike="noStrike">
                <a:solidFill>
                  <a:schemeClr val="lt1"/>
                </a:solidFill>
                <a:latin typeface="Corbel"/>
                <a:ea typeface="Corbel"/>
                <a:cs typeface="Corbel"/>
                <a:sym typeface="Corbel"/>
              </a:defRPr>
            </a:lvl3pPr>
            <a:lvl4pPr lvl="3"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4pPr>
            <a:lvl5pPr lvl="4"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5pPr>
            <a:lvl6pPr lvl="5"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6pPr>
            <a:lvl7pPr lvl="6"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7pPr>
            <a:lvl8pPr lvl="7"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8pPr>
            <a:lvl9pPr lvl="8" marR="0" rtl="0" algn="l">
              <a:lnSpc>
                <a:spcPct val="90000"/>
              </a:lnSpc>
              <a:spcBef>
                <a:spcPts val="400"/>
              </a:spcBef>
              <a:spcAft>
                <a:spcPts val="40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9pPr>
          </a:lstStyle>
          <a:p/>
        </p:txBody>
      </p:sp>
      <p:sp>
        <p:nvSpPr>
          <p:cNvPr id="150" name="Google Shape;150;p56"/>
          <p:cNvSpPr txBox="1"/>
          <p:nvPr>
            <p:ph idx="1" type="body"/>
          </p:nvPr>
        </p:nvSpPr>
        <p:spPr>
          <a:xfrm>
            <a:off x="5885351" y="2150621"/>
            <a:ext cx="2560320" cy="342900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1700"/>
              <a:buNone/>
              <a:defRPr sz="17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51" name="Google Shape;151;p56"/>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56"/>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56"/>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sp>
        <p:nvSpPr>
          <p:cNvPr id="155" name="Google Shape;155;p57"/>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57"/>
          <p:cNvSpPr txBox="1"/>
          <p:nvPr>
            <p:ph idx="1" type="body"/>
          </p:nvPr>
        </p:nvSpPr>
        <p:spPr>
          <a:xfrm rot="5400000">
            <a:off x="2468099" y="228600"/>
            <a:ext cx="4206240" cy="7772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7" name="Google Shape;157;p57"/>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57"/>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57"/>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60" name="Shape 160"/>
        <p:cNvGrpSpPr/>
        <p:nvPr/>
      </p:nvGrpSpPr>
      <p:grpSpPr>
        <a:xfrm>
          <a:off x="0" y="0"/>
          <a:ext cx="0" cy="0"/>
          <a:chOff x="0" y="0"/>
          <a:chExt cx="0" cy="0"/>
        </a:xfrm>
      </p:grpSpPr>
      <p:sp>
        <p:nvSpPr>
          <p:cNvPr id="161" name="Google Shape;161;p58"/>
          <p:cNvSpPr/>
          <p:nvPr/>
        </p:nvSpPr>
        <p:spPr>
          <a:xfrm>
            <a:off x="6764484" y="0"/>
            <a:ext cx="20574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8"/>
          <p:cNvSpPr txBox="1"/>
          <p:nvPr>
            <p:ph type="title"/>
          </p:nvPr>
        </p:nvSpPr>
        <p:spPr>
          <a:xfrm rot="5400000">
            <a:off x="4951961" y="2528108"/>
            <a:ext cx="5638800" cy="1801785"/>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58"/>
          <p:cNvSpPr txBox="1"/>
          <p:nvPr>
            <p:ph idx="1" type="body"/>
          </p:nvPr>
        </p:nvSpPr>
        <p:spPr>
          <a:xfrm rot="5400000">
            <a:off x="799234" y="439016"/>
            <a:ext cx="5638800" cy="59799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4" name="Google Shape;164;p58"/>
          <p:cNvSpPr txBox="1"/>
          <p:nvPr>
            <p:ph idx="10" type="dt"/>
          </p:nvPr>
        </p:nvSpPr>
        <p:spPr>
          <a:xfrm>
            <a:off x="628650" y="6422855"/>
            <a:ext cx="2057397"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58"/>
          <p:cNvSpPr txBox="1"/>
          <p:nvPr>
            <p:ph idx="11" type="ftr"/>
          </p:nvPr>
        </p:nvSpPr>
        <p:spPr>
          <a:xfrm>
            <a:off x="2832102" y="6422855"/>
            <a:ext cx="320975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58"/>
          <p:cNvSpPr txBox="1"/>
          <p:nvPr>
            <p:ph idx="12" type="sldNum"/>
          </p:nvPr>
        </p:nvSpPr>
        <p:spPr>
          <a:xfrm>
            <a:off x="6054787" y="6422855"/>
            <a:ext cx="659819"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6" name="Shape 176"/>
        <p:cNvGrpSpPr/>
        <p:nvPr/>
      </p:nvGrpSpPr>
      <p:grpSpPr>
        <a:xfrm>
          <a:off x="0" y="0"/>
          <a:ext cx="0" cy="0"/>
          <a:chOff x="0" y="0"/>
          <a:chExt cx="0" cy="0"/>
        </a:xfrm>
      </p:grpSpPr>
      <p:sp>
        <p:nvSpPr>
          <p:cNvPr id="177" name="Google Shape;177;p35"/>
          <p:cNvSpPr txBox="1"/>
          <p:nvPr>
            <p:ph type="title"/>
          </p:nvPr>
        </p:nvSpPr>
        <p:spPr>
          <a:xfrm>
            <a:off x="1443491" y="804520"/>
            <a:ext cx="6571343"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5"/>
          <p:cNvSpPr txBox="1"/>
          <p:nvPr>
            <p:ph idx="1" type="body"/>
          </p:nvPr>
        </p:nvSpPr>
        <p:spPr>
          <a:xfrm>
            <a:off x="1443491" y="2015733"/>
            <a:ext cx="6571343"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79" name="Google Shape;179;p35"/>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5"/>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5"/>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182" name="Google Shape;182;p35"/>
          <p:cNvCxnSpPr/>
          <p:nvPr/>
        </p:nvCxnSpPr>
        <p:spPr>
          <a:xfrm>
            <a:off x="1443491" y="1847088"/>
            <a:ext cx="6571343"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3" name="Shape 183"/>
        <p:cNvGrpSpPr/>
        <p:nvPr/>
      </p:nvGrpSpPr>
      <p:grpSpPr>
        <a:xfrm>
          <a:off x="0" y="0"/>
          <a:ext cx="0" cy="0"/>
          <a:chOff x="0" y="0"/>
          <a:chExt cx="0" cy="0"/>
        </a:xfrm>
      </p:grpSpPr>
      <p:sp>
        <p:nvSpPr>
          <p:cNvPr id="184" name="Google Shape;184;p59"/>
          <p:cNvSpPr txBox="1"/>
          <p:nvPr>
            <p:ph type="ctrTitle"/>
          </p:nvPr>
        </p:nvSpPr>
        <p:spPr>
          <a:xfrm>
            <a:off x="2396319" y="802299"/>
            <a:ext cx="5618515"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5400"/>
              <a:buFont typeface="Gill Sans"/>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59"/>
          <p:cNvSpPr txBox="1"/>
          <p:nvPr>
            <p:ph idx="1" type="subTitle"/>
          </p:nvPr>
        </p:nvSpPr>
        <p:spPr>
          <a:xfrm>
            <a:off x="2396319" y="3531205"/>
            <a:ext cx="5618515"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600"/>
              <a:buNone/>
              <a:defRPr b="0" sz="1600" cap="none">
                <a:solidFill>
                  <a:schemeClr val="dk1"/>
                </a:solidFill>
              </a:defRPr>
            </a:lvl1pPr>
            <a:lvl2pPr lvl="1" algn="ctr">
              <a:lnSpc>
                <a:spcPct val="120000"/>
              </a:lnSpc>
              <a:spcBef>
                <a:spcPts val="500"/>
              </a:spcBef>
              <a:spcAft>
                <a:spcPts val="0"/>
              </a:spcAft>
              <a:buSzPts val="1500"/>
              <a:buNone/>
              <a:defRPr sz="1500"/>
            </a:lvl2pPr>
            <a:lvl3pPr lvl="2" algn="ctr">
              <a:lnSpc>
                <a:spcPct val="120000"/>
              </a:lnSpc>
              <a:spcBef>
                <a:spcPts val="500"/>
              </a:spcBef>
              <a:spcAft>
                <a:spcPts val="0"/>
              </a:spcAft>
              <a:buSzPts val="1350"/>
              <a:buNone/>
              <a:defRPr sz="1350"/>
            </a:lvl3pPr>
            <a:lvl4pPr lvl="3" algn="ctr">
              <a:lnSpc>
                <a:spcPct val="120000"/>
              </a:lnSpc>
              <a:spcBef>
                <a:spcPts val="500"/>
              </a:spcBef>
              <a:spcAft>
                <a:spcPts val="0"/>
              </a:spcAft>
              <a:buSzPts val="1200"/>
              <a:buNone/>
              <a:defRPr sz="1200"/>
            </a:lvl4pPr>
            <a:lvl5pPr lvl="4" algn="ctr">
              <a:lnSpc>
                <a:spcPct val="120000"/>
              </a:lnSpc>
              <a:spcBef>
                <a:spcPts val="500"/>
              </a:spcBef>
              <a:spcAft>
                <a:spcPts val="0"/>
              </a:spcAft>
              <a:buSzPts val="1200"/>
              <a:buNone/>
              <a:defRPr sz="1200"/>
            </a:lvl5pPr>
            <a:lvl6pPr lvl="5" algn="ctr">
              <a:lnSpc>
                <a:spcPct val="120000"/>
              </a:lnSpc>
              <a:spcBef>
                <a:spcPts val="500"/>
              </a:spcBef>
              <a:spcAft>
                <a:spcPts val="0"/>
              </a:spcAft>
              <a:buSzPts val="1200"/>
              <a:buNone/>
              <a:defRPr sz="1200"/>
            </a:lvl6pPr>
            <a:lvl7pPr lvl="6" algn="ctr">
              <a:lnSpc>
                <a:spcPct val="120000"/>
              </a:lnSpc>
              <a:spcBef>
                <a:spcPts val="500"/>
              </a:spcBef>
              <a:spcAft>
                <a:spcPts val="0"/>
              </a:spcAft>
              <a:buSzPts val="1200"/>
              <a:buNone/>
              <a:defRPr sz="1200"/>
            </a:lvl7pPr>
            <a:lvl8pPr lvl="7" algn="ctr">
              <a:lnSpc>
                <a:spcPct val="120000"/>
              </a:lnSpc>
              <a:spcBef>
                <a:spcPts val="500"/>
              </a:spcBef>
              <a:spcAft>
                <a:spcPts val="0"/>
              </a:spcAft>
              <a:buSzPts val="1200"/>
              <a:buNone/>
              <a:defRPr sz="1200"/>
            </a:lvl8pPr>
            <a:lvl9pPr lvl="8" algn="ctr">
              <a:lnSpc>
                <a:spcPct val="120000"/>
              </a:lnSpc>
              <a:spcBef>
                <a:spcPts val="500"/>
              </a:spcBef>
              <a:spcAft>
                <a:spcPts val="0"/>
              </a:spcAft>
              <a:buSzPts val="1200"/>
              <a:buNone/>
              <a:defRPr sz="1200"/>
            </a:lvl9pPr>
          </a:lstStyle>
          <a:p/>
        </p:txBody>
      </p:sp>
      <p:sp>
        <p:nvSpPr>
          <p:cNvPr id="186" name="Google Shape;186;p59"/>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59"/>
          <p:cNvSpPr txBox="1"/>
          <p:nvPr>
            <p:ph idx="11" type="ftr"/>
          </p:nvPr>
        </p:nvSpPr>
        <p:spPr>
          <a:xfrm>
            <a:off x="2396319" y="329308"/>
            <a:ext cx="3086292"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59"/>
          <p:cNvSpPr txBox="1"/>
          <p:nvPr>
            <p:ph idx="12" type="sldNum"/>
          </p:nvPr>
        </p:nvSpPr>
        <p:spPr>
          <a:xfrm>
            <a:off x="1434703" y="798973"/>
            <a:ext cx="802005"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189" name="Google Shape;189;p59"/>
          <p:cNvCxnSpPr/>
          <p:nvPr/>
        </p:nvCxnSpPr>
        <p:spPr>
          <a:xfrm>
            <a:off x="2396319" y="3528542"/>
            <a:ext cx="5618515"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0" name="Shape 190"/>
        <p:cNvGrpSpPr/>
        <p:nvPr/>
      </p:nvGrpSpPr>
      <p:grpSpPr>
        <a:xfrm>
          <a:off x="0" y="0"/>
          <a:ext cx="0" cy="0"/>
          <a:chOff x="0" y="0"/>
          <a:chExt cx="0" cy="0"/>
        </a:xfrm>
      </p:grpSpPr>
      <p:sp>
        <p:nvSpPr>
          <p:cNvPr id="191" name="Google Shape;191;p60"/>
          <p:cNvSpPr txBox="1"/>
          <p:nvPr>
            <p:ph type="title"/>
          </p:nvPr>
        </p:nvSpPr>
        <p:spPr>
          <a:xfrm>
            <a:off x="1443491" y="1756130"/>
            <a:ext cx="5617002"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60"/>
          <p:cNvSpPr txBox="1"/>
          <p:nvPr>
            <p:ph idx="1" type="body"/>
          </p:nvPr>
        </p:nvSpPr>
        <p:spPr>
          <a:xfrm>
            <a:off x="1443492" y="3806196"/>
            <a:ext cx="5617002"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500"/>
              <a:buNone/>
              <a:defRPr sz="1500">
                <a:solidFill>
                  <a:srgbClr val="888888"/>
                </a:solidFill>
              </a:defRPr>
            </a:lvl2pPr>
            <a:lvl3pPr indent="-228600" lvl="2" marL="1371600" algn="l">
              <a:lnSpc>
                <a:spcPct val="120000"/>
              </a:lnSpc>
              <a:spcBef>
                <a:spcPts val="500"/>
              </a:spcBef>
              <a:spcAft>
                <a:spcPts val="0"/>
              </a:spcAft>
              <a:buSzPts val="1350"/>
              <a:buNone/>
              <a:defRPr sz="1350">
                <a:solidFill>
                  <a:srgbClr val="888888"/>
                </a:solidFill>
              </a:defRPr>
            </a:lvl3pPr>
            <a:lvl4pPr indent="-228600" lvl="3" marL="1828800" algn="l">
              <a:lnSpc>
                <a:spcPct val="120000"/>
              </a:lnSpc>
              <a:spcBef>
                <a:spcPts val="500"/>
              </a:spcBef>
              <a:spcAft>
                <a:spcPts val="0"/>
              </a:spcAft>
              <a:buSzPts val="1200"/>
              <a:buNone/>
              <a:defRPr sz="1200">
                <a:solidFill>
                  <a:srgbClr val="888888"/>
                </a:solidFill>
              </a:defRPr>
            </a:lvl4pPr>
            <a:lvl5pPr indent="-228600" lvl="4" marL="2286000" algn="l">
              <a:lnSpc>
                <a:spcPct val="120000"/>
              </a:lnSpc>
              <a:spcBef>
                <a:spcPts val="500"/>
              </a:spcBef>
              <a:spcAft>
                <a:spcPts val="0"/>
              </a:spcAft>
              <a:buSzPts val="1200"/>
              <a:buNone/>
              <a:defRPr sz="1200">
                <a:solidFill>
                  <a:srgbClr val="888888"/>
                </a:solidFill>
              </a:defRPr>
            </a:lvl5pPr>
            <a:lvl6pPr indent="-228600" lvl="5" marL="2743200" algn="l">
              <a:lnSpc>
                <a:spcPct val="120000"/>
              </a:lnSpc>
              <a:spcBef>
                <a:spcPts val="500"/>
              </a:spcBef>
              <a:spcAft>
                <a:spcPts val="0"/>
              </a:spcAft>
              <a:buSzPts val="1200"/>
              <a:buNone/>
              <a:defRPr sz="1200">
                <a:solidFill>
                  <a:srgbClr val="888888"/>
                </a:solidFill>
              </a:defRPr>
            </a:lvl6pPr>
            <a:lvl7pPr indent="-228600" lvl="6" marL="3200400" algn="l">
              <a:lnSpc>
                <a:spcPct val="120000"/>
              </a:lnSpc>
              <a:spcBef>
                <a:spcPts val="500"/>
              </a:spcBef>
              <a:spcAft>
                <a:spcPts val="0"/>
              </a:spcAft>
              <a:buSzPts val="1200"/>
              <a:buNone/>
              <a:defRPr sz="1200">
                <a:solidFill>
                  <a:srgbClr val="888888"/>
                </a:solidFill>
              </a:defRPr>
            </a:lvl7pPr>
            <a:lvl8pPr indent="-228600" lvl="7" marL="3657600" algn="l">
              <a:lnSpc>
                <a:spcPct val="120000"/>
              </a:lnSpc>
              <a:spcBef>
                <a:spcPts val="500"/>
              </a:spcBef>
              <a:spcAft>
                <a:spcPts val="0"/>
              </a:spcAft>
              <a:buSzPts val="1200"/>
              <a:buNone/>
              <a:defRPr sz="1200">
                <a:solidFill>
                  <a:srgbClr val="888888"/>
                </a:solidFill>
              </a:defRPr>
            </a:lvl8pPr>
            <a:lvl9pPr indent="-228600" lvl="8" marL="4114800" algn="l">
              <a:lnSpc>
                <a:spcPct val="120000"/>
              </a:lnSpc>
              <a:spcBef>
                <a:spcPts val="500"/>
              </a:spcBef>
              <a:spcAft>
                <a:spcPts val="0"/>
              </a:spcAft>
              <a:buSzPts val="1200"/>
              <a:buNone/>
              <a:defRPr sz="1200">
                <a:solidFill>
                  <a:srgbClr val="888888"/>
                </a:solidFill>
              </a:defRPr>
            </a:lvl9pPr>
          </a:lstStyle>
          <a:p/>
        </p:txBody>
      </p:sp>
      <p:sp>
        <p:nvSpPr>
          <p:cNvPr id="193" name="Google Shape;193;p60"/>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60"/>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60"/>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196" name="Google Shape;196;p60"/>
          <p:cNvCxnSpPr/>
          <p:nvPr/>
        </p:nvCxnSpPr>
        <p:spPr>
          <a:xfrm>
            <a:off x="1443491" y="3804985"/>
            <a:ext cx="561700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7" name="Shape 197"/>
        <p:cNvGrpSpPr/>
        <p:nvPr/>
      </p:nvGrpSpPr>
      <p:grpSpPr>
        <a:xfrm>
          <a:off x="0" y="0"/>
          <a:ext cx="0" cy="0"/>
          <a:chOff x="0" y="0"/>
          <a:chExt cx="0" cy="0"/>
        </a:xfrm>
      </p:grpSpPr>
      <p:sp>
        <p:nvSpPr>
          <p:cNvPr id="198" name="Google Shape;198;p61"/>
          <p:cNvSpPr txBox="1"/>
          <p:nvPr>
            <p:ph type="title"/>
          </p:nvPr>
        </p:nvSpPr>
        <p:spPr>
          <a:xfrm>
            <a:off x="1443491" y="804890"/>
            <a:ext cx="6571343"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61"/>
          <p:cNvSpPr txBox="1"/>
          <p:nvPr>
            <p:ph idx="1" type="body"/>
          </p:nvPr>
        </p:nvSpPr>
        <p:spPr>
          <a:xfrm>
            <a:off x="1443490" y="2013936"/>
            <a:ext cx="3125871" cy="343756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00" name="Google Shape;200;p61"/>
          <p:cNvSpPr txBox="1"/>
          <p:nvPr>
            <p:ph idx="2" type="body"/>
          </p:nvPr>
        </p:nvSpPr>
        <p:spPr>
          <a:xfrm>
            <a:off x="4889182" y="2013936"/>
            <a:ext cx="3125652" cy="343755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01" name="Google Shape;201;p61"/>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61"/>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61"/>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204" name="Google Shape;204;p61"/>
          <p:cNvCxnSpPr/>
          <p:nvPr/>
        </p:nvCxnSpPr>
        <p:spPr>
          <a:xfrm>
            <a:off x="1443491" y="1847088"/>
            <a:ext cx="6571343"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5" name="Shape 205"/>
        <p:cNvGrpSpPr/>
        <p:nvPr/>
      </p:nvGrpSpPr>
      <p:grpSpPr>
        <a:xfrm>
          <a:off x="0" y="0"/>
          <a:ext cx="0" cy="0"/>
          <a:chOff x="0" y="0"/>
          <a:chExt cx="0" cy="0"/>
        </a:xfrm>
      </p:grpSpPr>
      <p:cxnSp>
        <p:nvCxnSpPr>
          <p:cNvPr id="206" name="Google Shape;206;p62"/>
          <p:cNvCxnSpPr/>
          <p:nvPr/>
        </p:nvCxnSpPr>
        <p:spPr>
          <a:xfrm>
            <a:off x="1443491" y="1847088"/>
            <a:ext cx="6571343" cy="0"/>
          </a:xfrm>
          <a:prstGeom prst="straightConnector1">
            <a:avLst/>
          </a:prstGeom>
          <a:noFill/>
          <a:ln cap="flat" cmpd="sng" w="31750">
            <a:solidFill>
              <a:schemeClr val="accent1"/>
            </a:solidFill>
            <a:prstDash val="solid"/>
            <a:round/>
            <a:headEnd len="sm" w="sm" type="none"/>
            <a:tailEnd len="sm" w="sm" type="none"/>
          </a:ln>
        </p:spPr>
      </p:cxnSp>
      <p:sp>
        <p:nvSpPr>
          <p:cNvPr id="207" name="Google Shape;207;p62"/>
          <p:cNvSpPr txBox="1"/>
          <p:nvPr>
            <p:ph type="title"/>
          </p:nvPr>
        </p:nvSpPr>
        <p:spPr>
          <a:xfrm>
            <a:off x="1443491" y="804164"/>
            <a:ext cx="6571344"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62"/>
          <p:cNvSpPr txBox="1"/>
          <p:nvPr>
            <p:ph idx="1" type="body"/>
          </p:nvPr>
        </p:nvSpPr>
        <p:spPr>
          <a:xfrm>
            <a:off x="1443491" y="2019550"/>
            <a:ext cx="3125766"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1500"/>
              <a:buNone/>
              <a:defRPr b="1" sz="1500"/>
            </a:lvl2pPr>
            <a:lvl3pPr indent="-228600" lvl="2" marL="1371600" algn="l">
              <a:lnSpc>
                <a:spcPct val="120000"/>
              </a:lnSpc>
              <a:spcBef>
                <a:spcPts val="500"/>
              </a:spcBef>
              <a:spcAft>
                <a:spcPts val="0"/>
              </a:spcAft>
              <a:buSzPts val="1350"/>
              <a:buNone/>
              <a:defRPr b="1" sz="1350"/>
            </a:lvl3pPr>
            <a:lvl4pPr indent="-228600" lvl="3" marL="1828800" algn="l">
              <a:lnSpc>
                <a:spcPct val="120000"/>
              </a:lnSpc>
              <a:spcBef>
                <a:spcPts val="500"/>
              </a:spcBef>
              <a:spcAft>
                <a:spcPts val="0"/>
              </a:spcAft>
              <a:buSzPts val="1200"/>
              <a:buNone/>
              <a:defRPr b="1" sz="1200"/>
            </a:lvl4pPr>
            <a:lvl5pPr indent="-228600" lvl="4" marL="2286000" algn="l">
              <a:lnSpc>
                <a:spcPct val="120000"/>
              </a:lnSpc>
              <a:spcBef>
                <a:spcPts val="500"/>
              </a:spcBef>
              <a:spcAft>
                <a:spcPts val="0"/>
              </a:spcAft>
              <a:buSzPts val="1200"/>
              <a:buNone/>
              <a:defRPr b="1" sz="1200"/>
            </a:lvl5pPr>
            <a:lvl6pPr indent="-228600" lvl="5" marL="2743200" algn="l">
              <a:lnSpc>
                <a:spcPct val="120000"/>
              </a:lnSpc>
              <a:spcBef>
                <a:spcPts val="500"/>
              </a:spcBef>
              <a:spcAft>
                <a:spcPts val="0"/>
              </a:spcAft>
              <a:buSzPts val="1200"/>
              <a:buNone/>
              <a:defRPr b="1" sz="1200"/>
            </a:lvl6pPr>
            <a:lvl7pPr indent="-228600" lvl="6" marL="3200400" algn="l">
              <a:lnSpc>
                <a:spcPct val="120000"/>
              </a:lnSpc>
              <a:spcBef>
                <a:spcPts val="500"/>
              </a:spcBef>
              <a:spcAft>
                <a:spcPts val="0"/>
              </a:spcAft>
              <a:buSzPts val="1200"/>
              <a:buNone/>
              <a:defRPr b="1" sz="1200"/>
            </a:lvl7pPr>
            <a:lvl8pPr indent="-228600" lvl="7" marL="3657600" algn="l">
              <a:lnSpc>
                <a:spcPct val="120000"/>
              </a:lnSpc>
              <a:spcBef>
                <a:spcPts val="500"/>
              </a:spcBef>
              <a:spcAft>
                <a:spcPts val="0"/>
              </a:spcAft>
              <a:buSzPts val="1200"/>
              <a:buNone/>
              <a:defRPr b="1" sz="1200"/>
            </a:lvl8pPr>
            <a:lvl9pPr indent="-228600" lvl="8" marL="4114800" algn="l">
              <a:lnSpc>
                <a:spcPct val="120000"/>
              </a:lnSpc>
              <a:spcBef>
                <a:spcPts val="500"/>
              </a:spcBef>
              <a:spcAft>
                <a:spcPts val="0"/>
              </a:spcAft>
              <a:buSzPts val="1200"/>
              <a:buNone/>
              <a:defRPr b="1" sz="1200"/>
            </a:lvl9pPr>
          </a:lstStyle>
          <a:p/>
        </p:txBody>
      </p:sp>
      <p:sp>
        <p:nvSpPr>
          <p:cNvPr id="209" name="Google Shape;209;p62"/>
          <p:cNvSpPr txBox="1"/>
          <p:nvPr>
            <p:ph idx="2" type="body"/>
          </p:nvPr>
        </p:nvSpPr>
        <p:spPr>
          <a:xfrm>
            <a:off x="1443491" y="2824270"/>
            <a:ext cx="3125766"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10" name="Google Shape;210;p62"/>
          <p:cNvSpPr txBox="1"/>
          <p:nvPr>
            <p:ph idx="3" type="body"/>
          </p:nvPr>
        </p:nvSpPr>
        <p:spPr>
          <a:xfrm>
            <a:off x="4889182" y="2023004"/>
            <a:ext cx="31256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1500"/>
              <a:buNone/>
              <a:defRPr b="1" sz="1500"/>
            </a:lvl2pPr>
            <a:lvl3pPr indent="-228600" lvl="2" marL="1371600" algn="l">
              <a:lnSpc>
                <a:spcPct val="120000"/>
              </a:lnSpc>
              <a:spcBef>
                <a:spcPts val="500"/>
              </a:spcBef>
              <a:spcAft>
                <a:spcPts val="0"/>
              </a:spcAft>
              <a:buSzPts val="1350"/>
              <a:buNone/>
              <a:defRPr b="1" sz="1350"/>
            </a:lvl3pPr>
            <a:lvl4pPr indent="-228600" lvl="3" marL="1828800" algn="l">
              <a:lnSpc>
                <a:spcPct val="120000"/>
              </a:lnSpc>
              <a:spcBef>
                <a:spcPts val="500"/>
              </a:spcBef>
              <a:spcAft>
                <a:spcPts val="0"/>
              </a:spcAft>
              <a:buSzPts val="1200"/>
              <a:buNone/>
              <a:defRPr b="1" sz="1200"/>
            </a:lvl4pPr>
            <a:lvl5pPr indent="-228600" lvl="4" marL="2286000" algn="l">
              <a:lnSpc>
                <a:spcPct val="120000"/>
              </a:lnSpc>
              <a:spcBef>
                <a:spcPts val="500"/>
              </a:spcBef>
              <a:spcAft>
                <a:spcPts val="0"/>
              </a:spcAft>
              <a:buSzPts val="1200"/>
              <a:buNone/>
              <a:defRPr b="1" sz="1200"/>
            </a:lvl5pPr>
            <a:lvl6pPr indent="-228600" lvl="5" marL="2743200" algn="l">
              <a:lnSpc>
                <a:spcPct val="120000"/>
              </a:lnSpc>
              <a:spcBef>
                <a:spcPts val="500"/>
              </a:spcBef>
              <a:spcAft>
                <a:spcPts val="0"/>
              </a:spcAft>
              <a:buSzPts val="1200"/>
              <a:buNone/>
              <a:defRPr b="1" sz="1200"/>
            </a:lvl6pPr>
            <a:lvl7pPr indent="-228600" lvl="6" marL="3200400" algn="l">
              <a:lnSpc>
                <a:spcPct val="120000"/>
              </a:lnSpc>
              <a:spcBef>
                <a:spcPts val="500"/>
              </a:spcBef>
              <a:spcAft>
                <a:spcPts val="0"/>
              </a:spcAft>
              <a:buSzPts val="1200"/>
              <a:buNone/>
              <a:defRPr b="1" sz="1200"/>
            </a:lvl7pPr>
            <a:lvl8pPr indent="-228600" lvl="7" marL="3657600" algn="l">
              <a:lnSpc>
                <a:spcPct val="120000"/>
              </a:lnSpc>
              <a:spcBef>
                <a:spcPts val="500"/>
              </a:spcBef>
              <a:spcAft>
                <a:spcPts val="0"/>
              </a:spcAft>
              <a:buSzPts val="1200"/>
              <a:buNone/>
              <a:defRPr b="1" sz="1200"/>
            </a:lvl8pPr>
            <a:lvl9pPr indent="-228600" lvl="8" marL="4114800" algn="l">
              <a:lnSpc>
                <a:spcPct val="120000"/>
              </a:lnSpc>
              <a:spcBef>
                <a:spcPts val="500"/>
              </a:spcBef>
              <a:spcAft>
                <a:spcPts val="0"/>
              </a:spcAft>
              <a:buSzPts val="1200"/>
              <a:buNone/>
              <a:defRPr b="1" sz="1200"/>
            </a:lvl9pPr>
          </a:lstStyle>
          <a:p/>
        </p:txBody>
      </p:sp>
      <p:sp>
        <p:nvSpPr>
          <p:cNvPr id="211" name="Google Shape;211;p62"/>
          <p:cNvSpPr txBox="1"/>
          <p:nvPr>
            <p:ph idx="4" type="body"/>
          </p:nvPr>
        </p:nvSpPr>
        <p:spPr>
          <a:xfrm>
            <a:off x="4889182" y="2821491"/>
            <a:ext cx="31256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12" name="Google Shape;212;p62"/>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62"/>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62"/>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5" name="Shape 215"/>
        <p:cNvGrpSpPr/>
        <p:nvPr/>
      </p:nvGrpSpPr>
      <p:grpSpPr>
        <a:xfrm>
          <a:off x="0" y="0"/>
          <a:ext cx="0" cy="0"/>
          <a:chOff x="0" y="0"/>
          <a:chExt cx="0" cy="0"/>
        </a:xfrm>
      </p:grpSpPr>
      <p:cxnSp>
        <p:nvCxnSpPr>
          <p:cNvPr id="216" name="Google Shape;216;p63"/>
          <p:cNvCxnSpPr/>
          <p:nvPr/>
        </p:nvCxnSpPr>
        <p:spPr>
          <a:xfrm>
            <a:off x="1443491" y="1847088"/>
            <a:ext cx="6571343" cy="0"/>
          </a:xfrm>
          <a:prstGeom prst="straightConnector1">
            <a:avLst/>
          </a:prstGeom>
          <a:noFill/>
          <a:ln cap="flat" cmpd="sng" w="31750">
            <a:solidFill>
              <a:schemeClr val="accent1"/>
            </a:solidFill>
            <a:prstDash val="solid"/>
            <a:round/>
            <a:headEnd len="sm" w="sm" type="none"/>
            <a:tailEnd len="sm" w="sm" type="none"/>
          </a:ln>
        </p:spPr>
      </p:cxnSp>
      <p:sp>
        <p:nvSpPr>
          <p:cNvPr id="217" name="Google Shape;217;p63"/>
          <p:cNvSpPr txBox="1"/>
          <p:nvPr>
            <p:ph type="title"/>
          </p:nvPr>
        </p:nvSpPr>
        <p:spPr>
          <a:xfrm>
            <a:off x="1443491" y="804520"/>
            <a:ext cx="6571343"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63"/>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63"/>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63"/>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8"/>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 name="Google Shape;30;p38"/>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 name="Google Shape;31;p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1" name="Shape 221"/>
        <p:cNvGrpSpPr/>
        <p:nvPr/>
      </p:nvGrpSpPr>
      <p:grpSpPr>
        <a:xfrm>
          <a:off x="0" y="0"/>
          <a:ext cx="0" cy="0"/>
          <a:chOff x="0" y="0"/>
          <a:chExt cx="0" cy="0"/>
        </a:xfrm>
      </p:grpSpPr>
      <p:sp>
        <p:nvSpPr>
          <p:cNvPr id="222" name="Google Shape;222;p64"/>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64"/>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64"/>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5" name="Shape 225"/>
        <p:cNvGrpSpPr/>
        <p:nvPr/>
      </p:nvGrpSpPr>
      <p:grpSpPr>
        <a:xfrm>
          <a:off x="0" y="0"/>
          <a:ext cx="0" cy="0"/>
          <a:chOff x="0" y="0"/>
          <a:chExt cx="0" cy="0"/>
        </a:xfrm>
      </p:grpSpPr>
      <p:sp>
        <p:nvSpPr>
          <p:cNvPr id="226" name="Google Shape;226;p65"/>
          <p:cNvSpPr txBox="1"/>
          <p:nvPr>
            <p:ph type="title"/>
          </p:nvPr>
        </p:nvSpPr>
        <p:spPr>
          <a:xfrm>
            <a:off x="1439042" y="798973"/>
            <a:ext cx="2425950"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65"/>
          <p:cNvSpPr txBox="1"/>
          <p:nvPr>
            <p:ph idx="1" type="body"/>
          </p:nvPr>
        </p:nvSpPr>
        <p:spPr>
          <a:xfrm>
            <a:off x="4186656" y="798974"/>
            <a:ext cx="3828178"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28" name="Google Shape;228;p65"/>
          <p:cNvSpPr txBox="1"/>
          <p:nvPr>
            <p:ph idx="2" type="body"/>
          </p:nvPr>
        </p:nvSpPr>
        <p:spPr>
          <a:xfrm>
            <a:off x="1439042" y="3205492"/>
            <a:ext cx="2427369"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050"/>
              <a:buNone/>
              <a:defRPr sz="1050"/>
            </a:lvl2pPr>
            <a:lvl3pPr indent="-228600" lvl="2" marL="1371600" algn="l">
              <a:lnSpc>
                <a:spcPct val="120000"/>
              </a:lnSpc>
              <a:spcBef>
                <a:spcPts val="500"/>
              </a:spcBef>
              <a:spcAft>
                <a:spcPts val="0"/>
              </a:spcAft>
              <a:buSzPts val="900"/>
              <a:buNone/>
              <a:defRPr sz="900"/>
            </a:lvl3pPr>
            <a:lvl4pPr indent="-228600" lvl="3" marL="1828800" algn="l">
              <a:lnSpc>
                <a:spcPct val="120000"/>
              </a:lnSpc>
              <a:spcBef>
                <a:spcPts val="500"/>
              </a:spcBef>
              <a:spcAft>
                <a:spcPts val="0"/>
              </a:spcAft>
              <a:buSzPts val="750"/>
              <a:buNone/>
              <a:defRPr sz="750"/>
            </a:lvl4pPr>
            <a:lvl5pPr indent="-228600" lvl="4" marL="2286000" algn="l">
              <a:lnSpc>
                <a:spcPct val="120000"/>
              </a:lnSpc>
              <a:spcBef>
                <a:spcPts val="500"/>
              </a:spcBef>
              <a:spcAft>
                <a:spcPts val="0"/>
              </a:spcAft>
              <a:buSzPts val="750"/>
              <a:buNone/>
              <a:defRPr sz="750"/>
            </a:lvl5pPr>
            <a:lvl6pPr indent="-228600" lvl="5" marL="2743200" algn="l">
              <a:lnSpc>
                <a:spcPct val="120000"/>
              </a:lnSpc>
              <a:spcBef>
                <a:spcPts val="500"/>
              </a:spcBef>
              <a:spcAft>
                <a:spcPts val="0"/>
              </a:spcAft>
              <a:buSzPts val="750"/>
              <a:buNone/>
              <a:defRPr sz="750"/>
            </a:lvl6pPr>
            <a:lvl7pPr indent="-228600" lvl="6" marL="3200400" algn="l">
              <a:lnSpc>
                <a:spcPct val="120000"/>
              </a:lnSpc>
              <a:spcBef>
                <a:spcPts val="500"/>
              </a:spcBef>
              <a:spcAft>
                <a:spcPts val="0"/>
              </a:spcAft>
              <a:buSzPts val="750"/>
              <a:buNone/>
              <a:defRPr sz="750"/>
            </a:lvl7pPr>
            <a:lvl8pPr indent="-228600" lvl="7" marL="3657600" algn="l">
              <a:lnSpc>
                <a:spcPct val="120000"/>
              </a:lnSpc>
              <a:spcBef>
                <a:spcPts val="500"/>
              </a:spcBef>
              <a:spcAft>
                <a:spcPts val="0"/>
              </a:spcAft>
              <a:buSzPts val="750"/>
              <a:buNone/>
              <a:defRPr sz="750"/>
            </a:lvl8pPr>
            <a:lvl9pPr indent="-228600" lvl="8" marL="4114800" algn="l">
              <a:lnSpc>
                <a:spcPct val="120000"/>
              </a:lnSpc>
              <a:spcBef>
                <a:spcPts val="500"/>
              </a:spcBef>
              <a:spcAft>
                <a:spcPts val="0"/>
              </a:spcAft>
              <a:buSzPts val="750"/>
              <a:buNone/>
              <a:defRPr sz="750"/>
            </a:lvl9pPr>
          </a:lstStyle>
          <a:p/>
        </p:txBody>
      </p:sp>
      <p:sp>
        <p:nvSpPr>
          <p:cNvPr id="229" name="Google Shape;229;p65"/>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65"/>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65"/>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232" name="Google Shape;232;p65"/>
          <p:cNvCxnSpPr/>
          <p:nvPr/>
        </p:nvCxnSpPr>
        <p:spPr>
          <a:xfrm>
            <a:off x="1441748" y="3205491"/>
            <a:ext cx="242327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3" name="Shape 233"/>
        <p:cNvGrpSpPr/>
        <p:nvPr/>
      </p:nvGrpSpPr>
      <p:grpSpPr>
        <a:xfrm>
          <a:off x="0" y="0"/>
          <a:ext cx="0" cy="0"/>
          <a:chOff x="0" y="0"/>
          <a:chExt cx="0" cy="0"/>
        </a:xfrm>
      </p:grpSpPr>
      <p:grpSp>
        <p:nvGrpSpPr>
          <p:cNvPr id="234" name="Google Shape;234;p66"/>
          <p:cNvGrpSpPr/>
          <p:nvPr/>
        </p:nvGrpSpPr>
        <p:grpSpPr>
          <a:xfrm>
            <a:off x="4996501" y="482171"/>
            <a:ext cx="3511387" cy="5149101"/>
            <a:chOff x="6852919" y="583365"/>
            <a:chExt cx="4681849" cy="5181928"/>
          </a:xfrm>
        </p:grpSpPr>
        <p:sp>
          <p:nvSpPr>
            <p:cNvPr id="235" name="Google Shape;235;p66"/>
            <p:cNvSpPr/>
            <p:nvPr/>
          </p:nvSpPr>
          <p:spPr>
            <a:xfrm>
              <a:off x="6852919" y="583365"/>
              <a:ext cx="4681849" cy="5181928"/>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6"/>
            <p:cNvSpPr/>
            <p:nvPr/>
          </p:nvSpPr>
          <p:spPr>
            <a:xfrm>
              <a:off x="7273787" y="915806"/>
              <a:ext cx="3844017" cy="4507918"/>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66"/>
          <p:cNvSpPr txBox="1"/>
          <p:nvPr>
            <p:ph type="title"/>
          </p:nvPr>
        </p:nvSpPr>
        <p:spPr>
          <a:xfrm>
            <a:off x="1444148" y="1129513"/>
            <a:ext cx="3244935"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66"/>
          <p:cNvSpPr/>
          <p:nvPr>
            <p:ph idx="2" type="pic"/>
          </p:nvPr>
        </p:nvSpPr>
        <p:spPr>
          <a:xfrm>
            <a:off x="5640128" y="1122543"/>
            <a:ext cx="2234998" cy="3866327"/>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1pPr>
            <a:lvl2pPr lvl="1" marR="0" rtl="0" algn="l">
              <a:lnSpc>
                <a:spcPct val="120000"/>
              </a:lnSpc>
              <a:spcBef>
                <a:spcPts val="500"/>
              </a:spcBef>
              <a:spcAft>
                <a:spcPts val="0"/>
              </a:spcAft>
              <a:buClr>
                <a:schemeClr val="accent1"/>
              </a:buClr>
              <a:buSzPts val="2100"/>
              <a:buFont typeface="Arial"/>
              <a:buNone/>
              <a:defRPr b="0" i="0" sz="2100" u="none" cap="none" strike="noStrike">
                <a:solidFill>
                  <a:schemeClr val="dk1"/>
                </a:solidFill>
                <a:latin typeface="Gill Sans"/>
                <a:ea typeface="Gill Sans"/>
                <a:cs typeface="Gill Sans"/>
                <a:sym typeface="Gill Sans"/>
              </a:defRPr>
            </a:lvl2pPr>
            <a:lvl3pPr lvl="2" marR="0" rtl="0" algn="l">
              <a:lnSpc>
                <a:spcPct val="120000"/>
              </a:lnSpc>
              <a:spcBef>
                <a:spcPts val="500"/>
              </a:spcBef>
              <a:spcAft>
                <a:spcPts val="0"/>
              </a:spcAft>
              <a:buClr>
                <a:schemeClr val="accent1"/>
              </a:buClr>
              <a:buSzPts val="18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20000"/>
              </a:lnSpc>
              <a:spcBef>
                <a:spcPts val="500"/>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4pPr>
            <a:lvl5pPr lvl="4" marR="0" rtl="0" algn="l">
              <a:lnSpc>
                <a:spcPct val="120000"/>
              </a:lnSpc>
              <a:spcBef>
                <a:spcPts val="500"/>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5pPr>
            <a:lvl6pPr lvl="5" marR="0" rtl="0" algn="l">
              <a:lnSpc>
                <a:spcPct val="120000"/>
              </a:lnSpc>
              <a:spcBef>
                <a:spcPts val="500"/>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20000"/>
              </a:lnSpc>
              <a:spcBef>
                <a:spcPts val="500"/>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20000"/>
              </a:lnSpc>
              <a:spcBef>
                <a:spcPts val="500"/>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20000"/>
              </a:lnSpc>
              <a:spcBef>
                <a:spcPts val="500"/>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239" name="Google Shape;239;p66"/>
          <p:cNvSpPr txBox="1"/>
          <p:nvPr>
            <p:ph idx="1" type="body"/>
          </p:nvPr>
        </p:nvSpPr>
        <p:spPr>
          <a:xfrm>
            <a:off x="1443492" y="3145992"/>
            <a:ext cx="3240286"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050"/>
              <a:buNone/>
              <a:defRPr sz="1050"/>
            </a:lvl2pPr>
            <a:lvl3pPr indent="-228600" lvl="2" marL="1371600" algn="l">
              <a:lnSpc>
                <a:spcPct val="120000"/>
              </a:lnSpc>
              <a:spcBef>
                <a:spcPts val="500"/>
              </a:spcBef>
              <a:spcAft>
                <a:spcPts val="0"/>
              </a:spcAft>
              <a:buSzPts val="900"/>
              <a:buNone/>
              <a:defRPr sz="900"/>
            </a:lvl3pPr>
            <a:lvl4pPr indent="-228600" lvl="3" marL="1828800" algn="l">
              <a:lnSpc>
                <a:spcPct val="120000"/>
              </a:lnSpc>
              <a:spcBef>
                <a:spcPts val="500"/>
              </a:spcBef>
              <a:spcAft>
                <a:spcPts val="0"/>
              </a:spcAft>
              <a:buSzPts val="750"/>
              <a:buNone/>
              <a:defRPr sz="750"/>
            </a:lvl4pPr>
            <a:lvl5pPr indent="-228600" lvl="4" marL="2286000" algn="l">
              <a:lnSpc>
                <a:spcPct val="120000"/>
              </a:lnSpc>
              <a:spcBef>
                <a:spcPts val="500"/>
              </a:spcBef>
              <a:spcAft>
                <a:spcPts val="0"/>
              </a:spcAft>
              <a:buSzPts val="750"/>
              <a:buNone/>
              <a:defRPr sz="750"/>
            </a:lvl5pPr>
            <a:lvl6pPr indent="-228600" lvl="5" marL="2743200" algn="l">
              <a:lnSpc>
                <a:spcPct val="120000"/>
              </a:lnSpc>
              <a:spcBef>
                <a:spcPts val="500"/>
              </a:spcBef>
              <a:spcAft>
                <a:spcPts val="0"/>
              </a:spcAft>
              <a:buSzPts val="750"/>
              <a:buNone/>
              <a:defRPr sz="750"/>
            </a:lvl6pPr>
            <a:lvl7pPr indent="-228600" lvl="6" marL="3200400" algn="l">
              <a:lnSpc>
                <a:spcPct val="120000"/>
              </a:lnSpc>
              <a:spcBef>
                <a:spcPts val="500"/>
              </a:spcBef>
              <a:spcAft>
                <a:spcPts val="0"/>
              </a:spcAft>
              <a:buSzPts val="750"/>
              <a:buNone/>
              <a:defRPr sz="750"/>
            </a:lvl7pPr>
            <a:lvl8pPr indent="-228600" lvl="7" marL="3657600" algn="l">
              <a:lnSpc>
                <a:spcPct val="120000"/>
              </a:lnSpc>
              <a:spcBef>
                <a:spcPts val="500"/>
              </a:spcBef>
              <a:spcAft>
                <a:spcPts val="0"/>
              </a:spcAft>
              <a:buSzPts val="750"/>
              <a:buNone/>
              <a:defRPr sz="750"/>
            </a:lvl8pPr>
            <a:lvl9pPr indent="-228600" lvl="8" marL="4114800" algn="l">
              <a:lnSpc>
                <a:spcPct val="120000"/>
              </a:lnSpc>
              <a:spcBef>
                <a:spcPts val="500"/>
              </a:spcBef>
              <a:spcAft>
                <a:spcPts val="0"/>
              </a:spcAft>
              <a:buSzPts val="750"/>
              <a:buNone/>
              <a:defRPr sz="750"/>
            </a:lvl9pPr>
          </a:lstStyle>
          <a:p/>
        </p:txBody>
      </p:sp>
      <p:sp>
        <p:nvSpPr>
          <p:cNvPr id="240" name="Google Shape;240;p66"/>
          <p:cNvSpPr txBox="1"/>
          <p:nvPr>
            <p:ph idx="10" type="dt"/>
          </p:nvPr>
        </p:nvSpPr>
        <p:spPr>
          <a:xfrm>
            <a:off x="1436664" y="5469857"/>
            <a:ext cx="3252420" cy="3201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66"/>
          <p:cNvSpPr txBox="1"/>
          <p:nvPr>
            <p:ph idx="11" type="ftr"/>
          </p:nvPr>
        </p:nvSpPr>
        <p:spPr>
          <a:xfrm>
            <a:off x="1437530" y="318641"/>
            <a:ext cx="3251553" cy="32093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66"/>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243" name="Google Shape;243;p66"/>
          <p:cNvCxnSpPr/>
          <p:nvPr/>
        </p:nvCxnSpPr>
        <p:spPr>
          <a:xfrm>
            <a:off x="1441281" y="3143605"/>
            <a:ext cx="3242014"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4" name="Shape 244"/>
        <p:cNvGrpSpPr/>
        <p:nvPr/>
      </p:nvGrpSpPr>
      <p:grpSpPr>
        <a:xfrm>
          <a:off x="0" y="0"/>
          <a:ext cx="0" cy="0"/>
          <a:chOff x="0" y="0"/>
          <a:chExt cx="0" cy="0"/>
        </a:xfrm>
      </p:grpSpPr>
      <p:cxnSp>
        <p:nvCxnSpPr>
          <p:cNvPr id="245" name="Google Shape;245;p67"/>
          <p:cNvCxnSpPr/>
          <p:nvPr/>
        </p:nvCxnSpPr>
        <p:spPr>
          <a:xfrm>
            <a:off x="1443491" y="1847088"/>
            <a:ext cx="6571343" cy="0"/>
          </a:xfrm>
          <a:prstGeom prst="straightConnector1">
            <a:avLst/>
          </a:prstGeom>
          <a:noFill/>
          <a:ln cap="flat" cmpd="sng" w="31750">
            <a:solidFill>
              <a:schemeClr val="accent1"/>
            </a:solidFill>
            <a:prstDash val="solid"/>
            <a:round/>
            <a:headEnd len="sm" w="sm" type="none"/>
            <a:tailEnd len="sm" w="sm" type="none"/>
          </a:ln>
        </p:spPr>
      </p:cxnSp>
      <p:sp>
        <p:nvSpPr>
          <p:cNvPr id="246" name="Google Shape;246;p67"/>
          <p:cNvSpPr txBox="1"/>
          <p:nvPr>
            <p:ph type="title"/>
          </p:nvPr>
        </p:nvSpPr>
        <p:spPr>
          <a:xfrm>
            <a:off x="1443491" y="804520"/>
            <a:ext cx="6571343"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67"/>
          <p:cNvSpPr txBox="1"/>
          <p:nvPr>
            <p:ph idx="1" type="body"/>
          </p:nvPr>
        </p:nvSpPr>
        <p:spPr>
          <a:xfrm rot="5400000">
            <a:off x="3003857" y="455368"/>
            <a:ext cx="3450613" cy="657134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8" name="Google Shape;248;p67"/>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67"/>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67"/>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1" name="Shape 251"/>
        <p:cNvGrpSpPr/>
        <p:nvPr/>
      </p:nvGrpSpPr>
      <p:grpSpPr>
        <a:xfrm>
          <a:off x="0" y="0"/>
          <a:ext cx="0" cy="0"/>
          <a:chOff x="0" y="0"/>
          <a:chExt cx="0" cy="0"/>
        </a:xfrm>
      </p:grpSpPr>
      <p:sp>
        <p:nvSpPr>
          <p:cNvPr id="252" name="Google Shape;252;p68"/>
          <p:cNvSpPr txBox="1"/>
          <p:nvPr>
            <p:ph type="title"/>
          </p:nvPr>
        </p:nvSpPr>
        <p:spPr>
          <a:xfrm rot="5400000">
            <a:off x="5139597" y="2577405"/>
            <a:ext cx="4659889" cy="110302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68"/>
          <p:cNvSpPr txBox="1"/>
          <p:nvPr>
            <p:ph idx="1" type="body"/>
          </p:nvPr>
        </p:nvSpPr>
        <p:spPr>
          <a:xfrm rot="5400000">
            <a:off x="1764094" y="478371"/>
            <a:ext cx="4659889" cy="53010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54" name="Google Shape;254;p68"/>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68"/>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68"/>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257" name="Google Shape;257;p68"/>
          <p:cNvCxnSpPr/>
          <p:nvPr/>
        </p:nvCxnSpPr>
        <p:spPr>
          <a:xfrm>
            <a:off x="6918028" y="798974"/>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cxnSp>
        <p:nvCxnSpPr>
          <p:cNvPr id="270" name="Google Shape;270;p37"/>
          <p:cNvCxnSpPr/>
          <p:nvPr/>
        </p:nvCxnSpPr>
        <p:spPr>
          <a:xfrm>
            <a:off x="1278465" y="2356260"/>
            <a:ext cx="6595534" cy="0"/>
          </a:xfrm>
          <a:prstGeom prst="straightConnector1">
            <a:avLst/>
          </a:prstGeom>
          <a:noFill/>
          <a:ln cap="flat" cmpd="sng" w="15875">
            <a:solidFill>
              <a:schemeClr val="accent1"/>
            </a:solidFill>
            <a:prstDash val="solid"/>
            <a:round/>
            <a:headEnd len="sm" w="sm" type="none"/>
            <a:tailEnd len="sm" w="sm" type="none"/>
          </a:ln>
        </p:spPr>
      </p:cxnSp>
      <p:sp>
        <p:nvSpPr>
          <p:cNvPr id="271" name="Google Shape;271;p37"/>
          <p:cNvSpPr txBox="1"/>
          <p:nvPr>
            <p:ph type="title"/>
          </p:nvPr>
        </p:nvSpPr>
        <p:spPr>
          <a:xfrm>
            <a:off x="1176866" y="915337"/>
            <a:ext cx="6798734"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37"/>
          <p:cNvSpPr txBox="1"/>
          <p:nvPr>
            <p:ph idx="1" type="body"/>
          </p:nvPr>
        </p:nvSpPr>
        <p:spPr>
          <a:xfrm>
            <a:off x="1176865" y="2490135"/>
            <a:ext cx="6798736" cy="3444997"/>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273" name="Google Shape;273;p37"/>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37"/>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37"/>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76" name="Shape 276"/>
        <p:cNvGrpSpPr/>
        <p:nvPr/>
      </p:nvGrpSpPr>
      <p:grpSpPr>
        <a:xfrm>
          <a:off x="0" y="0"/>
          <a:ext cx="0" cy="0"/>
          <a:chOff x="0" y="0"/>
          <a:chExt cx="0" cy="0"/>
        </a:xfrm>
      </p:grpSpPr>
      <p:grpSp>
        <p:nvGrpSpPr>
          <p:cNvPr id="277" name="Google Shape;277;p69"/>
          <p:cNvGrpSpPr/>
          <p:nvPr/>
        </p:nvGrpSpPr>
        <p:grpSpPr>
          <a:xfrm>
            <a:off x="0" y="0"/>
            <a:ext cx="9144677" cy="6858000"/>
            <a:chOff x="0" y="0"/>
            <a:chExt cx="9144677" cy="6858000"/>
          </a:xfrm>
        </p:grpSpPr>
        <p:pic>
          <p:nvPicPr>
            <p:cNvPr descr="SD-PanelTitle-R1.png" id="278" name="Google Shape;278;p6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79" name="Google Shape;279;p69"/>
            <p:cNvSpPr/>
            <p:nvPr/>
          </p:nvSpPr>
          <p:spPr>
            <a:xfrm>
              <a:off x="1515532" y="1520422"/>
              <a:ext cx="6112935" cy="3818468"/>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Title-UniformTrim.png" id="280" name="Google Shape;280;p69"/>
            <p:cNvPicPr preferRelativeResize="0"/>
            <p:nvPr/>
          </p:nvPicPr>
          <p:blipFill rotWithShape="1">
            <a:blip r:embed="rId3">
              <a:alphaModFix/>
            </a:blip>
            <a:srcRect b="0" l="-2" r="47958" t="0"/>
            <a:stretch/>
          </p:blipFill>
          <p:spPr>
            <a:xfrm>
              <a:off x="0" y="3128434"/>
              <a:ext cx="1664208" cy="612648"/>
            </a:xfrm>
            <a:prstGeom prst="rect">
              <a:avLst/>
            </a:prstGeom>
            <a:noFill/>
            <a:ln>
              <a:noFill/>
            </a:ln>
          </p:spPr>
        </p:pic>
        <p:pic>
          <p:nvPicPr>
            <p:cNvPr descr="HDRibbonTitle-UniformTrim.png" id="281" name="Google Shape;281;p69"/>
            <p:cNvPicPr preferRelativeResize="0"/>
            <p:nvPr/>
          </p:nvPicPr>
          <p:blipFill rotWithShape="1">
            <a:blip r:embed="rId3">
              <a:alphaModFix/>
            </a:blip>
            <a:srcRect b="0" l="-2" r="47958" t="0"/>
            <a:stretch/>
          </p:blipFill>
          <p:spPr>
            <a:xfrm>
              <a:off x="7480469" y="3128434"/>
              <a:ext cx="1664208" cy="612648"/>
            </a:xfrm>
            <a:prstGeom prst="rect">
              <a:avLst/>
            </a:prstGeom>
            <a:noFill/>
            <a:ln>
              <a:noFill/>
            </a:ln>
          </p:spPr>
        </p:pic>
      </p:grpSp>
      <p:sp>
        <p:nvSpPr>
          <p:cNvPr id="282" name="Google Shape;282;p69"/>
          <p:cNvSpPr txBox="1"/>
          <p:nvPr>
            <p:ph type="ctrTitle"/>
          </p:nvPr>
        </p:nvSpPr>
        <p:spPr>
          <a:xfrm>
            <a:off x="1921934" y="1811863"/>
            <a:ext cx="5308866" cy="1515533"/>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62626"/>
              </a:buClr>
              <a:buSzPts val="4800"/>
              <a:buFont typeface="Garamond"/>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69"/>
          <p:cNvSpPr txBox="1"/>
          <p:nvPr>
            <p:ph idx="1" type="subTitle"/>
          </p:nvPr>
        </p:nvSpPr>
        <p:spPr>
          <a:xfrm>
            <a:off x="1921934" y="3598327"/>
            <a:ext cx="5308866" cy="137765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SzPts val="2300"/>
              <a:buNone/>
              <a:defRPr sz="2000">
                <a:solidFill>
                  <a:schemeClr val="dk1"/>
                </a:solidFill>
              </a:defRPr>
            </a:lvl1pPr>
            <a:lvl2pPr lvl="1" algn="ctr">
              <a:lnSpc>
                <a:spcPct val="100000"/>
              </a:lnSpc>
              <a:spcBef>
                <a:spcPts val="600"/>
              </a:spcBef>
              <a:spcAft>
                <a:spcPts val="0"/>
              </a:spcAft>
              <a:buSzPts val="2300"/>
              <a:buNone/>
              <a:defRPr>
                <a:solidFill>
                  <a:srgbClr val="888888"/>
                </a:solidFill>
              </a:defRPr>
            </a:lvl2pPr>
            <a:lvl3pPr lvl="2" algn="ctr">
              <a:lnSpc>
                <a:spcPct val="100000"/>
              </a:lnSpc>
              <a:spcBef>
                <a:spcPts val="600"/>
              </a:spcBef>
              <a:spcAft>
                <a:spcPts val="0"/>
              </a:spcAft>
              <a:buSzPts val="2070"/>
              <a:buNone/>
              <a:defRPr>
                <a:solidFill>
                  <a:srgbClr val="888888"/>
                </a:solidFill>
              </a:defRPr>
            </a:lvl3pPr>
            <a:lvl4pPr lvl="3" algn="ctr">
              <a:lnSpc>
                <a:spcPct val="100000"/>
              </a:lnSpc>
              <a:spcBef>
                <a:spcPts val="600"/>
              </a:spcBef>
              <a:spcAft>
                <a:spcPts val="0"/>
              </a:spcAft>
              <a:buSzPts val="1840"/>
              <a:buNone/>
              <a:defRPr>
                <a:solidFill>
                  <a:srgbClr val="888888"/>
                </a:solidFill>
              </a:defRPr>
            </a:lvl4pPr>
            <a:lvl5pPr lvl="4" algn="ctr">
              <a:lnSpc>
                <a:spcPct val="100000"/>
              </a:lnSpc>
              <a:spcBef>
                <a:spcPts val="600"/>
              </a:spcBef>
              <a:spcAft>
                <a:spcPts val="0"/>
              </a:spcAft>
              <a:buSzPts val="1610"/>
              <a:buNone/>
              <a:defRPr>
                <a:solidFill>
                  <a:srgbClr val="888888"/>
                </a:solidFill>
              </a:defRPr>
            </a:lvl5pPr>
            <a:lvl6pPr lvl="5" algn="ctr">
              <a:lnSpc>
                <a:spcPct val="100000"/>
              </a:lnSpc>
              <a:spcBef>
                <a:spcPts val="600"/>
              </a:spcBef>
              <a:spcAft>
                <a:spcPts val="0"/>
              </a:spcAft>
              <a:buSzPts val="1610"/>
              <a:buNone/>
              <a:defRPr>
                <a:solidFill>
                  <a:srgbClr val="888888"/>
                </a:solidFill>
              </a:defRPr>
            </a:lvl6pPr>
            <a:lvl7pPr lvl="6" algn="ctr">
              <a:lnSpc>
                <a:spcPct val="100000"/>
              </a:lnSpc>
              <a:spcBef>
                <a:spcPts val="600"/>
              </a:spcBef>
              <a:spcAft>
                <a:spcPts val="0"/>
              </a:spcAft>
              <a:buSzPts val="1610"/>
              <a:buNone/>
              <a:defRPr>
                <a:solidFill>
                  <a:srgbClr val="888888"/>
                </a:solidFill>
              </a:defRPr>
            </a:lvl7pPr>
            <a:lvl8pPr lvl="7" algn="ctr">
              <a:lnSpc>
                <a:spcPct val="100000"/>
              </a:lnSpc>
              <a:spcBef>
                <a:spcPts val="600"/>
              </a:spcBef>
              <a:spcAft>
                <a:spcPts val="0"/>
              </a:spcAft>
              <a:buSzPts val="1610"/>
              <a:buNone/>
              <a:defRPr>
                <a:solidFill>
                  <a:srgbClr val="888888"/>
                </a:solidFill>
              </a:defRPr>
            </a:lvl8pPr>
            <a:lvl9pPr lvl="8" algn="ctr">
              <a:lnSpc>
                <a:spcPct val="100000"/>
              </a:lnSpc>
              <a:spcBef>
                <a:spcPts val="600"/>
              </a:spcBef>
              <a:spcAft>
                <a:spcPts val="600"/>
              </a:spcAft>
              <a:buSzPts val="1610"/>
              <a:buNone/>
              <a:defRPr>
                <a:solidFill>
                  <a:srgbClr val="888888"/>
                </a:solidFill>
              </a:defRPr>
            </a:lvl9pPr>
          </a:lstStyle>
          <a:p/>
        </p:txBody>
      </p:sp>
      <p:sp>
        <p:nvSpPr>
          <p:cNvPr id="284" name="Google Shape;284;p69"/>
          <p:cNvSpPr txBox="1"/>
          <p:nvPr>
            <p:ph idx="10" type="dt"/>
          </p:nvPr>
        </p:nvSpPr>
        <p:spPr>
          <a:xfrm>
            <a:off x="6065417" y="5054602"/>
            <a:ext cx="673276"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69"/>
          <p:cNvSpPr txBox="1"/>
          <p:nvPr>
            <p:ph idx="11" type="ftr"/>
          </p:nvPr>
        </p:nvSpPr>
        <p:spPr>
          <a:xfrm>
            <a:off x="1921934" y="5054602"/>
            <a:ext cx="406486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69"/>
          <p:cNvSpPr txBox="1"/>
          <p:nvPr>
            <p:ph idx="12" type="sldNum"/>
          </p:nvPr>
        </p:nvSpPr>
        <p:spPr>
          <a:xfrm>
            <a:off x="6817317" y="5054602"/>
            <a:ext cx="413483"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287" name="Google Shape;287;p69"/>
          <p:cNvCxnSpPr/>
          <p:nvPr/>
        </p:nvCxnSpPr>
        <p:spPr>
          <a:xfrm>
            <a:off x="2019825" y="3471329"/>
            <a:ext cx="511308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8" name="Shape 288"/>
        <p:cNvGrpSpPr/>
        <p:nvPr/>
      </p:nvGrpSpPr>
      <p:grpSpPr>
        <a:xfrm>
          <a:off x="0" y="0"/>
          <a:ext cx="0" cy="0"/>
          <a:chOff x="0" y="0"/>
          <a:chExt cx="0" cy="0"/>
        </a:xfrm>
      </p:grpSpPr>
      <p:sp>
        <p:nvSpPr>
          <p:cNvPr id="289" name="Google Shape;289;p70"/>
          <p:cNvSpPr txBox="1"/>
          <p:nvPr>
            <p:ph type="title"/>
          </p:nvPr>
        </p:nvSpPr>
        <p:spPr>
          <a:xfrm>
            <a:off x="1278465" y="1641413"/>
            <a:ext cx="6595534" cy="1822514"/>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4000"/>
              <a:buFont typeface="Garamond"/>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70"/>
          <p:cNvSpPr txBox="1"/>
          <p:nvPr>
            <p:ph idx="1" type="body"/>
          </p:nvPr>
        </p:nvSpPr>
        <p:spPr>
          <a:xfrm>
            <a:off x="1278465" y="3734859"/>
            <a:ext cx="6595534" cy="109001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480"/>
              </a:spcBef>
              <a:spcAft>
                <a:spcPts val="0"/>
              </a:spcAft>
              <a:buSzPts val="2760"/>
              <a:buNone/>
              <a:defRPr sz="24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91" name="Google Shape;291;p70"/>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70"/>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70"/>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294" name="Google Shape;294;p70"/>
          <p:cNvCxnSpPr/>
          <p:nvPr/>
        </p:nvCxnSpPr>
        <p:spPr>
          <a:xfrm>
            <a:off x="1278466" y="3599392"/>
            <a:ext cx="659553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5" name="Shape 295"/>
        <p:cNvGrpSpPr/>
        <p:nvPr/>
      </p:nvGrpSpPr>
      <p:grpSpPr>
        <a:xfrm>
          <a:off x="0" y="0"/>
          <a:ext cx="0" cy="0"/>
          <a:chOff x="0" y="0"/>
          <a:chExt cx="0" cy="0"/>
        </a:xfrm>
      </p:grpSpPr>
      <p:cxnSp>
        <p:nvCxnSpPr>
          <p:cNvPr id="296" name="Google Shape;296;p71"/>
          <p:cNvCxnSpPr/>
          <p:nvPr/>
        </p:nvCxnSpPr>
        <p:spPr>
          <a:xfrm>
            <a:off x="1278465" y="2356260"/>
            <a:ext cx="6595534" cy="0"/>
          </a:xfrm>
          <a:prstGeom prst="straightConnector1">
            <a:avLst/>
          </a:prstGeom>
          <a:noFill/>
          <a:ln cap="flat" cmpd="sng" w="15875">
            <a:solidFill>
              <a:schemeClr val="accent1"/>
            </a:solidFill>
            <a:prstDash val="solid"/>
            <a:round/>
            <a:headEnd len="sm" w="sm" type="none"/>
            <a:tailEnd len="sm" w="sm" type="none"/>
          </a:ln>
        </p:spPr>
      </p:cxnSp>
      <p:sp>
        <p:nvSpPr>
          <p:cNvPr id="297" name="Google Shape;297;p71"/>
          <p:cNvSpPr txBox="1"/>
          <p:nvPr>
            <p:ph type="title"/>
          </p:nvPr>
        </p:nvSpPr>
        <p:spPr>
          <a:xfrm>
            <a:off x="1176866" y="915337"/>
            <a:ext cx="6798734"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71"/>
          <p:cNvSpPr txBox="1"/>
          <p:nvPr>
            <p:ph idx="1" type="body"/>
          </p:nvPr>
        </p:nvSpPr>
        <p:spPr>
          <a:xfrm>
            <a:off x="1176866" y="2487168"/>
            <a:ext cx="3337560" cy="3447288"/>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299" name="Google Shape;299;p71"/>
          <p:cNvSpPr txBox="1"/>
          <p:nvPr>
            <p:ph idx="2" type="body"/>
          </p:nvPr>
        </p:nvSpPr>
        <p:spPr>
          <a:xfrm>
            <a:off x="4645152" y="2487168"/>
            <a:ext cx="3337560" cy="3447288"/>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00" name="Google Shape;300;p71"/>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71"/>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71"/>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3" name="Shape 303"/>
        <p:cNvGrpSpPr/>
        <p:nvPr/>
      </p:nvGrpSpPr>
      <p:grpSpPr>
        <a:xfrm>
          <a:off x="0" y="0"/>
          <a:ext cx="0" cy="0"/>
          <a:chOff x="0" y="0"/>
          <a:chExt cx="0" cy="0"/>
        </a:xfrm>
      </p:grpSpPr>
      <p:sp>
        <p:nvSpPr>
          <p:cNvPr id="304" name="Google Shape;304;p72"/>
          <p:cNvSpPr txBox="1"/>
          <p:nvPr>
            <p:ph type="title"/>
          </p:nvPr>
        </p:nvSpPr>
        <p:spPr>
          <a:xfrm>
            <a:off x="1176866" y="915337"/>
            <a:ext cx="6798734"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0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72"/>
          <p:cNvSpPr txBox="1"/>
          <p:nvPr>
            <p:ph idx="1" type="body"/>
          </p:nvPr>
        </p:nvSpPr>
        <p:spPr>
          <a:xfrm>
            <a:off x="1176868" y="2658533"/>
            <a:ext cx="333756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760"/>
              <a:buNone/>
              <a:defRPr b="0" sz="2400">
                <a:solidFill>
                  <a:schemeClr val="accent1"/>
                </a:solidFill>
              </a:defRPr>
            </a:lvl1pPr>
            <a:lvl2pPr indent="-228600" lvl="1" marL="914400" algn="l">
              <a:lnSpc>
                <a:spcPct val="100000"/>
              </a:lnSpc>
              <a:spcBef>
                <a:spcPts val="600"/>
              </a:spcBef>
              <a:spcAft>
                <a:spcPts val="0"/>
              </a:spcAft>
              <a:buSzPts val="2300"/>
              <a:buNone/>
              <a:defRPr b="1" sz="2000"/>
            </a:lvl2pPr>
            <a:lvl3pPr indent="-228600" lvl="2" marL="1371600" algn="l">
              <a:lnSpc>
                <a:spcPct val="100000"/>
              </a:lnSpc>
              <a:spcBef>
                <a:spcPts val="600"/>
              </a:spcBef>
              <a:spcAft>
                <a:spcPts val="0"/>
              </a:spcAft>
              <a:buSzPts val="2070"/>
              <a:buNone/>
              <a:defRPr b="1" sz="1800"/>
            </a:lvl3pPr>
            <a:lvl4pPr indent="-228600" lvl="3" marL="1828800" algn="l">
              <a:lnSpc>
                <a:spcPct val="100000"/>
              </a:lnSpc>
              <a:spcBef>
                <a:spcPts val="600"/>
              </a:spcBef>
              <a:spcAft>
                <a:spcPts val="0"/>
              </a:spcAft>
              <a:buSzPts val="1840"/>
              <a:buNone/>
              <a:defRPr b="1" sz="1600"/>
            </a:lvl4pPr>
            <a:lvl5pPr indent="-228600" lvl="4" marL="2286000" algn="l">
              <a:lnSpc>
                <a:spcPct val="100000"/>
              </a:lnSpc>
              <a:spcBef>
                <a:spcPts val="600"/>
              </a:spcBef>
              <a:spcAft>
                <a:spcPts val="0"/>
              </a:spcAft>
              <a:buSzPts val="1840"/>
              <a:buNone/>
              <a:defRPr b="1" sz="1600"/>
            </a:lvl5pPr>
            <a:lvl6pPr indent="-228600" lvl="5" marL="2743200" algn="l">
              <a:lnSpc>
                <a:spcPct val="100000"/>
              </a:lnSpc>
              <a:spcBef>
                <a:spcPts val="600"/>
              </a:spcBef>
              <a:spcAft>
                <a:spcPts val="0"/>
              </a:spcAft>
              <a:buSzPts val="1840"/>
              <a:buNone/>
              <a:defRPr b="1" sz="1600"/>
            </a:lvl6pPr>
            <a:lvl7pPr indent="-228600" lvl="6" marL="3200400" algn="l">
              <a:lnSpc>
                <a:spcPct val="100000"/>
              </a:lnSpc>
              <a:spcBef>
                <a:spcPts val="600"/>
              </a:spcBef>
              <a:spcAft>
                <a:spcPts val="0"/>
              </a:spcAft>
              <a:buSzPts val="1840"/>
              <a:buNone/>
              <a:defRPr b="1" sz="1600"/>
            </a:lvl7pPr>
            <a:lvl8pPr indent="-228600" lvl="7" marL="3657600" algn="l">
              <a:lnSpc>
                <a:spcPct val="100000"/>
              </a:lnSpc>
              <a:spcBef>
                <a:spcPts val="600"/>
              </a:spcBef>
              <a:spcAft>
                <a:spcPts val="0"/>
              </a:spcAft>
              <a:buSzPts val="1840"/>
              <a:buNone/>
              <a:defRPr b="1" sz="1600"/>
            </a:lvl8pPr>
            <a:lvl9pPr indent="-228600" lvl="8" marL="4114800" algn="l">
              <a:lnSpc>
                <a:spcPct val="100000"/>
              </a:lnSpc>
              <a:spcBef>
                <a:spcPts val="600"/>
              </a:spcBef>
              <a:spcAft>
                <a:spcPts val="600"/>
              </a:spcAft>
              <a:buSzPts val="1840"/>
              <a:buNone/>
              <a:defRPr b="1" sz="1600"/>
            </a:lvl9pPr>
          </a:lstStyle>
          <a:p/>
        </p:txBody>
      </p:sp>
      <p:sp>
        <p:nvSpPr>
          <p:cNvPr id="306" name="Google Shape;306;p72"/>
          <p:cNvSpPr txBox="1"/>
          <p:nvPr>
            <p:ph idx="2" type="body"/>
          </p:nvPr>
        </p:nvSpPr>
        <p:spPr>
          <a:xfrm>
            <a:off x="1176868" y="3243263"/>
            <a:ext cx="3337560" cy="2706624"/>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07" name="Google Shape;307;p72"/>
          <p:cNvSpPr txBox="1"/>
          <p:nvPr>
            <p:ph idx="3" type="body"/>
          </p:nvPr>
        </p:nvSpPr>
        <p:spPr>
          <a:xfrm>
            <a:off x="4641832" y="2658533"/>
            <a:ext cx="333756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760"/>
              <a:buNone/>
              <a:defRPr b="0" sz="2400">
                <a:solidFill>
                  <a:schemeClr val="accent1"/>
                </a:solidFill>
              </a:defRPr>
            </a:lvl1pPr>
            <a:lvl2pPr indent="-228600" lvl="1" marL="914400" algn="l">
              <a:lnSpc>
                <a:spcPct val="100000"/>
              </a:lnSpc>
              <a:spcBef>
                <a:spcPts val="600"/>
              </a:spcBef>
              <a:spcAft>
                <a:spcPts val="0"/>
              </a:spcAft>
              <a:buSzPts val="2300"/>
              <a:buNone/>
              <a:defRPr b="1" sz="2000"/>
            </a:lvl2pPr>
            <a:lvl3pPr indent="-228600" lvl="2" marL="1371600" algn="l">
              <a:lnSpc>
                <a:spcPct val="100000"/>
              </a:lnSpc>
              <a:spcBef>
                <a:spcPts val="600"/>
              </a:spcBef>
              <a:spcAft>
                <a:spcPts val="0"/>
              </a:spcAft>
              <a:buSzPts val="2070"/>
              <a:buNone/>
              <a:defRPr b="1" sz="1800"/>
            </a:lvl3pPr>
            <a:lvl4pPr indent="-228600" lvl="3" marL="1828800" algn="l">
              <a:lnSpc>
                <a:spcPct val="100000"/>
              </a:lnSpc>
              <a:spcBef>
                <a:spcPts val="600"/>
              </a:spcBef>
              <a:spcAft>
                <a:spcPts val="0"/>
              </a:spcAft>
              <a:buSzPts val="1840"/>
              <a:buNone/>
              <a:defRPr b="1" sz="1600"/>
            </a:lvl4pPr>
            <a:lvl5pPr indent="-228600" lvl="4" marL="2286000" algn="l">
              <a:lnSpc>
                <a:spcPct val="100000"/>
              </a:lnSpc>
              <a:spcBef>
                <a:spcPts val="600"/>
              </a:spcBef>
              <a:spcAft>
                <a:spcPts val="0"/>
              </a:spcAft>
              <a:buSzPts val="1840"/>
              <a:buNone/>
              <a:defRPr b="1" sz="1600"/>
            </a:lvl5pPr>
            <a:lvl6pPr indent="-228600" lvl="5" marL="2743200" algn="l">
              <a:lnSpc>
                <a:spcPct val="100000"/>
              </a:lnSpc>
              <a:spcBef>
                <a:spcPts val="600"/>
              </a:spcBef>
              <a:spcAft>
                <a:spcPts val="0"/>
              </a:spcAft>
              <a:buSzPts val="1840"/>
              <a:buNone/>
              <a:defRPr b="1" sz="1600"/>
            </a:lvl6pPr>
            <a:lvl7pPr indent="-228600" lvl="6" marL="3200400" algn="l">
              <a:lnSpc>
                <a:spcPct val="100000"/>
              </a:lnSpc>
              <a:spcBef>
                <a:spcPts val="600"/>
              </a:spcBef>
              <a:spcAft>
                <a:spcPts val="0"/>
              </a:spcAft>
              <a:buSzPts val="1840"/>
              <a:buNone/>
              <a:defRPr b="1" sz="1600"/>
            </a:lvl7pPr>
            <a:lvl8pPr indent="-228600" lvl="7" marL="3657600" algn="l">
              <a:lnSpc>
                <a:spcPct val="100000"/>
              </a:lnSpc>
              <a:spcBef>
                <a:spcPts val="600"/>
              </a:spcBef>
              <a:spcAft>
                <a:spcPts val="0"/>
              </a:spcAft>
              <a:buSzPts val="1840"/>
              <a:buNone/>
              <a:defRPr b="1" sz="1600"/>
            </a:lvl8pPr>
            <a:lvl9pPr indent="-228600" lvl="8" marL="4114800" algn="l">
              <a:lnSpc>
                <a:spcPct val="100000"/>
              </a:lnSpc>
              <a:spcBef>
                <a:spcPts val="600"/>
              </a:spcBef>
              <a:spcAft>
                <a:spcPts val="600"/>
              </a:spcAft>
              <a:buSzPts val="1840"/>
              <a:buNone/>
              <a:defRPr b="1" sz="1600"/>
            </a:lvl9pPr>
          </a:lstStyle>
          <a:p/>
        </p:txBody>
      </p:sp>
      <p:sp>
        <p:nvSpPr>
          <p:cNvPr id="308" name="Google Shape;308;p72"/>
          <p:cNvSpPr txBox="1"/>
          <p:nvPr>
            <p:ph idx="4" type="body"/>
          </p:nvPr>
        </p:nvSpPr>
        <p:spPr>
          <a:xfrm>
            <a:off x="4641832" y="3243263"/>
            <a:ext cx="3337560" cy="2706624"/>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09" name="Google Shape;309;p72"/>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72"/>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72"/>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12" name="Google Shape;312;p72"/>
          <p:cNvCxnSpPr/>
          <p:nvPr/>
        </p:nvCxnSpPr>
        <p:spPr>
          <a:xfrm>
            <a:off x="1278466" y="2354670"/>
            <a:ext cx="659553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41"/>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1"/>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7" name="Google Shape;37;p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 name="Shape 313"/>
        <p:cNvGrpSpPr/>
        <p:nvPr/>
      </p:nvGrpSpPr>
      <p:grpSpPr>
        <a:xfrm>
          <a:off x="0" y="0"/>
          <a:ext cx="0" cy="0"/>
          <a:chOff x="0" y="0"/>
          <a:chExt cx="0" cy="0"/>
        </a:xfrm>
      </p:grpSpPr>
      <p:sp>
        <p:nvSpPr>
          <p:cNvPr id="314" name="Google Shape;314;p73"/>
          <p:cNvSpPr txBox="1"/>
          <p:nvPr>
            <p:ph type="title"/>
          </p:nvPr>
        </p:nvSpPr>
        <p:spPr>
          <a:xfrm>
            <a:off x="1176865" y="915337"/>
            <a:ext cx="6798735"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73"/>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73"/>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73"/>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18" name="Google Shape;318;p73"/>
          <p:cNvCxnSpPr/>
          <p:nvPr/>
        </p:nvCxnSpPr>
        <p:spPr>
          <a:xfrm>
            <a:off x="1278466" y="2354670"/>
            <a:ext cx="659553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 name="Shape 319"/>
        <p:cNvGrpSpPr/>
        <p:nvPr/>
      </p:nvGrpSpPr>
      <p:grpSpPr>
        <a:xfrm>
          <a:off x="0" y="0"/>
          <a:ext cx="0" cy="0"/>
          <a:chOff x="0" y="0"/>
          <a:chExt cx="0" cy="0"/>
        </a:xfrm>
      </p:grpSpPr>
      <p:sp>
        <p:nvSpPr>
          <p:cNvPr id="320" name="Google Shape;320;p74"/>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74"/>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74"/>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3" name="Shape 323"/>
        <p:cNvGrpSpPr/>
        <p:nvPr/>
      </p:nvGrpSpPr>
      <p:grpSpPr>
        <a:xfrm>
          <a:off x="0" y="0"/>
          <a:ext cx="0" cy="0"/>
          <a:chOff x="0" y="0"/>
          <a:chExt cx="0" cy="0"/>
        </a:xfrm>
      </p:grpSpPr>
      <p:sp>
        <p:nvSpPr>
          <p:cNvPr id="324" name="Google Shape;324;p75"/>
          <p:cNvSpPr txBox="1"/>
          <p:nvPr>
            <p:ph type="title"/>
          </p:nvPr>
        </p:nvSpPr>
        <p:spPr>
          <a:xfrm>
            <a:off x="1176865" y="1388534"/>
            <a:ext cx="2536798"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75"/>
          <p:cNvSpPr txBox="1"/>
          <p:nvPr>
            <p:ph idx="1" type="body"/>
          </p:nvPr>
        </p:nvSpPr>
        <p:spPr>
          <a:xfrm>
            <a:off x="4120062" y="982132"/>
            <a:ext cx="3855539" cy="4893735"/>
          </a:xfrm>
          <a:prstGeom prst="rect">
            <a:avLst/>
          </a:prstGeom>
          <a:noFill/>
          <a:ln>
            <a:noFill/>
          </a:ln>
        </p:spPr>
        <p:txBody>
          <a:bodyPr anchorCtr="0" anchor="ctr"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26" name="Google Shape;326;p75"/>
          <p:cNvSpPr txBox="1"/>
          <p:nvPr>
            <p:ph idx="2" type="body"/>
          </p:nvPr>
        </p:nvSpPr>
        <p:spPr>
          <a:xfrm>
            <a:off x="1176865" y="3031065"/>
            <a:ext cx="2536798" cy="243840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20"/>
              </a:spcBef>
              <a:spcAft>
                <a:spcPts val="0"/>
              </a:spcAft>
              <a:buSzPts val="1840"/>
              <a:buNone/>
              <a:defRPr sz="16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327" name="Google Shape;327;p75"/>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75"/>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75"/>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30" name="Google Shape;330;p75"/>
          <p:cNvCxnSpPr/>
          <p:nvPr/>
        </p:nvCxnSpPr>
        <p:spPr>
          <a:xfrm>
            <a:off x="1278466" y="2912533"/>
            <a:ext cx="233359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1" name="Shape 331"/>
        <p:cNvGrpSpPr/>
        <p:nvPr/>
      </p:nvGrpSpPr>
      <p:grpSpPr>
        <a:xfrm>
          <a:off x="0" y="0"/>
          <a:ext cx="0" cy="0"/>
          <a:chOff x="0" y="0"/>
          <a:chExt cx="0" cy="0"/>
        </a:xfrm>
      </p:grpSpPr>
      <p:sp>
        <p:nvSpPr>
          <p:cNvPr id="332" name="Google Shape;332;p76"/>
          <p:cNvSpPr txBox="1"/>
          <p:nvPr>
            <p:ph type="title"/>
          </p:nvPr>
        </p:nvSpPr>
        <p:spPr>
          <a:xfrm>
            <a:off x="1176865" y="1883832"/>
            <a:ext cx="3632202"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76"/>
          <p:cNvSpPr/>
          <p:nvPr>
            <p:ph idx="2" type="pic"/>
          </p:nvPr>
        </p:nvSpPr>
        <p:spPr>
          <a:xfrm>
            <a:off x="5183069" y="1032933"/>
            <a:ext cx="2929463" cy="4792136"/>
          </a:xfrm>
          <a:prstGeom prst="roundRect">
            <a:avLst>
              <a:gd fmla="val 0" name="adj"/>
            </a:avLst>
          </a:prstGeom>
          <a:noFill/>
          <a:ln cap="flat" cmpd="thickThin" w="57150">
            <a:solidFill>
              <a:srgbClr val="7F7F7F"/>
            </a:solidFill>
            <a:prstDash val="solid"/>
            <a:round/>
            <a:headEnd len="sm" w="sm" type="none"/>
            <a:tailEnd len="sm" w="sm" type="none"/>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lnSpc>
                <a:spcPct val="100000"/>
              </a:lnSpc>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334" name="Google Shape;334;p76"/>
          <p:cNvSpPr txBox="1"/>
          <p:nvPr>
            <p:ph idx="1" type="body"/>
          </p:nvPr>
        </p:nvSpPr>
        <p:spPr>
          <a:xfrm>
            <a:off x="1176865" y="3255432"/>
            <a:ext cx="3632201"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20"/>
              </a:spcBef>
              <a:spcAft>
                <a:spcPts val="0"/>
              </a:spcAft>
              <a:buSzPts val="1840"/>
              <a:buNone/>
              <a:defRPr sz="16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335" name="Google Shape;335;p76"/>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p76"/>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76"/>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338" name="Shape 338"/>
        <p:cNvGrpSpPr/>
        <p:nvPr/>
      </p:nvGrpSpPr>
      <p:grpSpPr>
        <a:xfrm>
          <a:off x="0" y="0"/>
          <a:ext cx="0" cy="0"/>
          <a:chOff x="0" y="0"/>
          <a:chExt cx="0" cy="0"/>
        </a:xfrm>
      </p:grpSpPr>
      <p:sp>
        <p:nvSpPr>
          <p:cNvPr id="339" name="Google Shape;339;p77"/>
          <p:cNvSpPr txBox="1"/>
          <p:nvPr>
            <p:ph type="title"/>
          </p:nvPr>
        </p:nvSpPr>
        <p:spPr>
          <a:xfrm>
            <a:off x="1176866" y="4815415"/>
            <a:ext cx="6798734" cy="56673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0" name="Google Shape;340;p77"/>
          <p:cNvSpPr/>
          <p:nvPr>
            <p:ph idx="2" type="pic"/>
          </p:nvPr>
        </p:nvSpPr>
        <p:spPr>
          <a:xfrm>
            <a:off x="1026260" y="1032933"/>
            <a:ext cx="7091482" cy="3361269"/>
          </a:xfrm>
          <a:prstGeom prst="roundRect">
            <a:avLst>
              <a:gd fmla="val 0" name="adj"/>
            </a:avLst>
          </a:prstGeom>
          <a:noFill/>
          <a:ln cap="flat" cmpd="thickThin" w="57150">
            <a:solidFill>
              <a:srgbClr val="7F7F7F"/>
            </a:solidFill>
            <a:prstDash val="solid"/>
            <a:round/>
            <a:headEnd len="sm" w="sm" type="none"/>
            <a:tailEnd len="sm" w="sm" type="none"/>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lnSpc>
                <a:spcPct val="100000"/>
              </a:lnSpc>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341" name="Google Shape;341;p77"/>
          <p:cNvSpPr txBox="1"/>
          <p:nvPr>
            <p:ph idx="1" type="body"/>
          </p:nvPr>
        </p:nvSpPr>
        <p:spPr>
          <a:xfrm>
            <a:off x="1176866" y="5382153"/>
            <a:ext cx="6798734" cy="4937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20"/>
              </a:spcBef>
              <a:spcAft>
                <a:spcPts val="0"/>
              </a:spcAft>
              <a:buSzPts val="1840"/>
              <a:buNone/>
              <a:defRPr sz="16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342" name="Google Shape;342;p77"/>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p77"/>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77"/>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345" name="Shape 345"/>
        <p:cNvGrpSpPr/>
        <p:nvPr/>
      </p:nvGrpSpPr>
      <p:grpSpPr>
        <a:xfrm>
          <a:off x="0" y="0"/>
          <a:ext cx="0" cy="0"/>
          <a:chOff x="0" y="0"/>
          <a:chExt cx="0" cy="0"/>
        </a:xfrm>
      </p:grpSpPr>
      <p:sp>
        <p:nvSpPr>
          <p:cNvPr id="346" name="Google Shape;346;p78"/>
          <p:cNvSpPr txBox="1"/>
          <p:nvPr>
            <p:ph type="title"/>
          </p:nvPr>
        </p:nvSpPr>
        <p:spPr>
          <a:xfrm>
            <a:off x="1176866" y="906873"/>
            <a:ext cx="6798734" cy="309786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200"/>
              <a:buFont typeface="Garamond"/>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7" name="Google Shape;347;p78"/>
          <p:cNvSpPr txBox="1"/>
          <p:nvPr>
            <p:ph idx="1" type="body"/>
          </p:nvPr>
        </p:nvSpPr>
        <p:spPr>
          <a:xfrm>
            <a:off x="1176865" y="4275666"/>
            <a:ext cx="6798736" cy="1600202"/>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48" name="Google Shape;348;p78"/>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78"/>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78"/>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51" name="Google Shape;351;p78"/>
          <p:cNvCxnSpPr/>
          <p:nvPr/>
        </p:nvCxnSpPr>
        <p:spPr>
          <a:xfrm>
            <a:off x="1278465" y="4140199"/>
            <a:ext cx="6606425"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352" name="Shape 352"/>
        <p:cNvGrpSpPr/>
        <p:nvPr/>
      </p:nvGrpSpPr>
      <p:grpSpPr>
        <a:xfrm>
          <a:off x="0" y="0"/>
          <a:ext cx="0" cy="0"/>
          <a:chOff x="0" y="0"/>
          <a:chExt cx="0" cy="0"/>
        </a:xfrm>
      </p:grpSpPr>
      <p:sp>
        <p:nvSpPr>
          <p:cNvPr id="353" name="Google Shape;353;p79"/>
          <p:cNvSpPr txBox="1"/>
          <p:nvPr>
            <p:ph type="title"/>
          </p:nvPr>
        </p:nvSpPr>
        <p:spPr>
          <a:xfrm>
            <a:off x="1334333" y="982132"/>
            <a:ext cx="6400250" cy="2370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79"/>
          <p:cNvSpPr txBox="1"/>
          <p:nvPr>
            <p:ph idx="1" type="body"/>
          </p:nvPr>
        </p:nvSpPr>
        <p:spPr>
          <a:xfrm>
            <a:off x="1600200" y="3352799"/>
            <a:ext cx="5892798" cy="651933"/>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360"/>
              </a:spcBef>
              <a:spcAft>
                <a:spcPts val="0"/>
              </a:spcAft>
              <a:buSzPts val="2070"/>
              <a:buFont typeface="Garamond"/>
              <a:buNone/>
              <a:defRPr sz="1800"/>
            </a:lvl1pPr>
            <a:lvl2pPr indent="-228600" lvl="1" marL="914400" algn="l">
              <a:lnSpc>
                <a:spcPct val="100000"/>
              </a:lnSpc>
              <a:spcBef>
                <a:spcPts val="600"/>
              </a:spcBef>
              <a:spcAft>
                <a:spcPts val="0"/>
              </a:spcAft>
              <a:buSzPts val="2300"/>
              <a:buFont typeface="Garamond"/>
              <a:buNone/>
              <a:defRPr/>
            </a:lvl2pPr>
            <a:lvl3pPr indent="-228600" lvl="2" marL="1371600" algn="l">
              <a:lnSpc>
                <a:spcPct val="100000"/>
              </a:lnSpc>
              <a:spcBef>
                <a:spcPts val="600"/>
              </a:spcBef>
              <a:spcAft>
                <a:spcPts val="0"/>
              </a:spcAft>
              <a:buSzPts val="2070"/>
              <a:buFont typeface="Garamond"/>
              <a:buNone/>
              <a:defRPr/>
            </a:lvl3pPr>
            <a:lvl4pPr indent="-228600" lvl="3" marL="1828800" algn="l">
              <a:lnSpc>
                <a:spcPct val="100000"/>
              </a:lnSpc>
              <a:spcBef>
                <a:spcPts val="600"/>
              </a:spcBef>
              <a:spcAft>
                <a:spcPts val="0"/>
              </a:spcAft>
              <a:buSzPts val="1840"/>
              <a:buFont typeface="Garamond"/>
              <a:buNone/>
              <a:defRPr/>
            </a:lvl4pPr>
            <a:lvl5pPr indent="-228600" lvl="4" marL="2286000" algn="l">
              <a:lnSpc>
                <a:spcPct val="100000"/>
              </a:lnSpc>
              <a:spcBef>
                <a:spcPts val="600"/>
              </a:spcBef>
              <a:spcAft>
                <a:spcPts val="0"/>
              </a:spcAft>
              <a:buSzPts val="1610"/>
              <a:buFont typeface="Garamond"/>
              <a:buNone/>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55" name="Google Shape;355;p79"/>
          <p:cNvSpPr txBox="1"/>
          <p:nvPr>
            <p:ph idx="2" type="body"/>
          </p:nvPr>
        </p:nvSpPr>
        <p:spPr>
          <a:xfrm>
            <a:off x="1176863" y="4343400"/>
            <a:ext cx="6798738" cy="1532467"/>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56" name="Google Shape;356;p79"/>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79"/>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79"/>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
        <p:nvSpPr>
          <p:cNvPr id="359" name="Google Shape;359;p79"/>
          <p:cNvSpPr txBox="1"/>
          <p:nvPr/>
        </p:nvSpPr>
        <p:spPr>
          <a:xfrm>
            <a:off x="849969" y="905362"/>
            <a:ext cx="45731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en-IN" sz="7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60" name="Google Shape;360;p79"/>
          <p:cNvSpPr txBox="1"/>
          <p:nvPr/>
        </p:nvSpPr>
        <p:spPr>
          <a:xfrm>
            <a:off x="7633503" y="2827870"/>
            <a:ext cx="457319"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200"/>
              <a:buFont typeface="Arial"/>
              <a:buNone/>
            </a:pPr>
            <a:r>
              <a:rPr b="0" i="0" lang="en-IN" sz="7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361" name="Google Shape;361;p79"/>
          <p:cNvCxnSpPr/>
          <p:nvPr/>
        </p:nvCxnSpPr>
        <p:spPr>
          <a:xfrm>
            <a:off x="1278466" y="4140199"/>
            <a:ext cx="659553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362" name="Shape 362"/>
        <p:cNvGrpSpPr/>
        <p:nvPr/>
      </p:nvGrpSpPr>
      <p:grpSpPr>
        <a:xfrm>
          <a:off x="0" y="0"/>
          <a:ext cx="0" cy="0"/>
          <a:chOff x="0" y="0"/>
          <a:chExt cx="0" cy="0"/>
        </a:xfrm>
      </p:grpSpPr>
      <p:sp>
        <p:nvSpPr>
          <p:cNvPr id="363" name="Google Shape;363;p80"/>
          <p:cNvSpPr txBox="1"/>
          <p:nvPr>
            <p:ph type="title"/>
          </p:nvPr>
        </p:nvSpPr>
        <p:spPr>
          <a:xfrm>
            <a:off x="1176869" y="3308581"/>
            <a:ext cx="6798728"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200"/>
              <a:buFont typeface="Garamond"/>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80"/>
          <p:cNvSpPr txBox="1"/>
          <p:nvPr>
            <p:ph idx="1" type="body"/>
          </p:nvPr>
        </p:nvSpPr>
        <p:spPr>
          <a:xfrm>
            <a:off x="1176868" y="4777381"/>
            <a:ext cx="6798730"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65" name="Google Shape;365;p80"/>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80"/>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80"/>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368" name="Shape 368"/>
        <p:cNvGrpSpPr/>
        <p:nvPr/>
      </p:nvGrpSpPr>
      <p:grpSpPr>
        <a:xfrm>
          <a:off x="0" y="0"/>
          <a:ext cx="0" cy="0"/>
          <a:chOff x="0" y="0"/>
          <a:chExt cx="0" cy="0"/>
        </a:xfrm>
      </p:grpSpPr>
      <p:sp>
        <p:nvSpPr>
          <p:cNvPr id="369" name="Google Shape;369;p81"/>
          <p:cNvSpPr txBox="1"/>
          <p:nvPr>
            <p:ph type="title"/>
          </p:nvPr>
        </p:nvSpPr>
        <p:spPr>
          <a:xfrm>
            <a:off x="1409416" y="982132"/>
            <a:ext cx="6325168" cy="2243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81"/>
          <p:cNvSpPr txBox="1"/>
          <p:nvPr>
            <p:ph idx="1" type="body"/>
          </p:nvPr>
        </p:nvSpPr>
        <p:spPr>
          <a:xfrm>
            <a:off x="1176868" y="3639312"/>
            <a:ext cx="6798730" cy="88696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71" name="Google Shape;371;p81"/>
          <p:cNvSpPr txBox="1"/>
          <p:nvPr>
            <p:ph idx="2" type="body"/>
          </p:nvPr>
        </p:nvSpPr>
        <p:spPr>
          <a:xfrm>
            <a:off x="1176865" y="4529667"/>
            <a:ext cx="6798736" cy="1346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SzPts val="1840"/>
              <a:buNone/>
              <a:defRPr sz="1600">
                <a:solidFill>
                  <a:schemeClr val="dk1"/>
                </a:solidFill>
              </a:defRPr>
            </a:lvl1pPr>
            <a:lvl2pPr indent="-228600" lvl="1" marL="914400" algn="l">
              <a:lnSpc>
                <a:spcPct val="100000"/>
              </a:lnSpc>
              <a:spcBef>
                <a:spcPts val="600"/>
              </a:spcBef>
              <a:spcAft>
                <a:spcPts val="0"/>
              </a:spcAft>
              <a:buSzPts val="1840"/>
              <a:buNone/>
              <a:defRPr sz="16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72" name="Google Shape;372;p81"/>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3" name="Google Shape;373;p81"/>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81"/>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
        <p:nvSpPr>
          <p:cNvPr id="375" name="Google Shape;375;p81"/>
          <p:cNvSpPr txBox="1"/>
          <p:nvPr/>
        </p:nvSpPr>
        <p:spPr>
          <a:xfrm>
            <a:off x="878060" y="896895"/>
            <a:ext cx="45731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76" name="Google Shape;376;p81"/>
          <p:cNvSpPr txBox="1"/>
          <p:nvPr/>
        </p:nvSpPr>
        <p:spPr>
          <a:xfrm>
            <a:off x="7649796" y="2607728"/>
            <a:ext cx="457319"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IN" sz="8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377" name="Google Shape;377;p81"/>
          <p:cNvCxnSpPr/>
          <p:nvPr/>
        </p:nvCxnSpPr>
        <p:spPr>
          <a:xfrm>
            <a:off x="1278466" y="3429000"/>
            <a:ext cx="659553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378" name="Shape 378"/>
        <p:cNvGrpSpPr/>
        <p:nvPr/>
      </p:nvGrpSpPr>
      <p:grpSpPr>
        <a:xfrm>
          <a:off x="0" y="0"/>
          <a:ext cx="0" cy="0"/>
          <a:chOff x="0" y="0"/>
          <a:chExt cx="0" cy="0"/>
        </a:xfrm>
      </p:grpSpPr>
      <p:sp>
        <p:nvSpPr>
          <p:cNvPr id="379" name="Google Shape;379;p82"/>
          <p:cNvSpPr txBox="1"/>
          <p:nvPr>
            <p:ph type="title"/>
          </p:nvPr>
        </p:nvSpPr>
        <p:spPr>
          <a:xfrm>
            <a:off x="1176865" y="982131"/>
            <a:ext cx="6798734" cy="22944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200"/>
              <a:buFont typeface="Garamond"/>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 name="Google Shape;380;p82"/>
          <p:cNvSpPr txBox="1"/>
          <p:nvPr>
            <p:ph idx="1" type="body"/>
          </p:nvPr>
        </p:nvSpPr>
        <p:spPr>
          <a:xfrm>
            <a:off x="1176868" y="3566160"/>
            <a:ext cx="6798730" cy="90525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81" name="Google Shape;381;p82"/>
          <p:cNvSpPr txBox="1"/>
          <p:nvPr>
            <p:ph idx="2" type="body"/>
          </p:nvPr>
        </p:nvSpPr>
        <p:spPr>
          <a:xfrm>
            <a:off x="1176866" y="4470400"/>
            <a:ext cx="6798734" cy="14054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SzPts val="1840"/>
              <a:buNone/>
              <a:defRPr sz="1600">
                <a:solidFill>
                  <a:schemeClr val="dk1"/>
                </a:solidFill>
              </a:defRPr>
            </a:lvl1pPr>
            <a:lvl2pPr indent="-228600" lvl="1" marL="914400" algn="l">
              <a:lnSpc>
                <a:spcPct val="100000"/>
              </a:lnSpc>
              <a:spcBef>
                <a:spcPts val="600"/>
              </a:spcBef>
              <a:spcAft>
                <a:spcPts val="0"/>
              </a:spcAft>
              <a:buSzPts val="1840"/>
              <a:buNone/>
              <a:defRPr sz="16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382" name="Google Shape;382;p82"/>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82"/>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82"/>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85" name="Google Shape;385;p82"/>
          <p:cNvCxnSpPr/>
          <p:nvPr/>
        </p:nvCxnSpPr>
        <p:spPr>
          <a:xfrm>
            <a:off x="1278469" y="3429000"/>
            <a:ext cx="660642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2"/>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2"/>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3" name="Google Shape;43;p42"/>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42"/>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5" name="Google Shape;45;p42"/>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6" name="Shape 386"/>
        <p:cNvGrpSpPr/>
        <p:nvPr/>
      </p:nvGrpSpPr>
      <p:grpSpPr>
        <a:xfrm>
          <a:off x="0" y="0"/>
          <a:ext cx="0" cy="0"/>
          <a:chOff x="0" y="0"/>
          <a:chExt cx="0" cy="0"/>
        </a:xfrm>
      </p:grpSpPr>
      <p:sp>
        <p:nvSpPr>
          <p:cNvPr id="387" name="Google Shape;387;p83"/>
          <p:cNvSpPr txBox="1"/>
          <p:nvPr>
            <p:ph type="title"/>
          </p:nvPr>
        </p:nvSpPr>
        <p:spPr>
          <a:xfrm>
            <a:off x="1176866" y="915337"/>
            <a:ext cx="6798734"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0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83"/>
          <p:cNvSpPr txBox="1"/>
          <p:nvPr>
            <p:ph idx="1" type="body"/>
          </p:nvPr>
        </p:nvSpPr>
        <p:spPr>
          <a:xfrm rot="5400000">
            <a:off x="2883366" y="783633"/>
            <a:ext cx="3385733" cy="679873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89" name="Google Shape;389;p83"/>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83"/>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83"/>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92" name="Google Shape;392;p83"/>
          <p:cNvCxnSpPr/>
          <p:nvPr/>
        </p:nvCxnSpPr>
        <p:spPr>
          <a:xfrm>
            <a:off x="1278466" y="2354670"/>
            <a:ext cx="6606424"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93" name="Shape 393"/>
        <p:cNvGrpSpPr/>
        <p:nvPr/>
      </p:nvGrpSpPr>
      <p:grpSpPr>
        <a:xfrm>
          <a:off x="0" y="0"/>
          <a:ext cx="0" cy="0"/>
          <a:chOff x="0" y="0"/>
          <a:chExt cx="0" cy="0"/>
        </a:xfrm>
      </p:grpSpPr>
      <p:sp>
        <p:nvSpPr>
          <p:cNvPr id="394" name="Google Shape;394;p84"/>
          <p:cNvSpPr txBox="1"/>
          <p:nvPr>
            <p:ph type="title"/>
          </p:nvPr>
        </p:nvSpPr>
        <p:spPr>
          <a:xfrm rot="5400000">
            <a:off x="4681634" y="2581906"/>
            <a:ext cx="4968995" cy="161893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84"/>
          <p:cNvSpPr txBox="1"/>
          <p:nvPr>
            <p:ph idx="1" type="body"/>
          </p:nvPr>
        </p:nvSpPr>
        <p:spPr>
          <a:xfrm rot="5400000">
            <a:off x="1150125" y="933615"/>
            <a:ext cx="4968993" cy="4915509"/>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396" name="Google Shape;396;p84"/>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84"/>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8" name="Google Shape;398;p84"/>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cxnSp>
        <p:nvCxnSpPr>
          <p:cNvPr id="399" name="Google Shape;399;p84"/>
          <p:cNvCxnSpPr/>
          <p:nvPr/>
        </p:nvCxnSpPr>
        <p:spPr>
          <a:xfrm>
            <a:off x="6245512" y="906873"/>
            <a:ext cx="0" cy="4968993"/>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7" name="Shape 407"/>
        <p:cNvGrpSpPr/>
        <p:nvPr/>
      </p:nvGrpSpPr>
      <p:grpSpPr>
        <a:xfrm>
          <a:off x="0" y="0"/>
          <a:ext cx="0" cy="0"/>
          <a:chOff x="0" y="0"/>
          <a:chExt cx="0" cy="0"/>
        </a:xfrm>
      </p:grpSpPr>
      <p:sp>
        <p:nvSpPr>
          <p:cNvPr id="408" name="Google Shape;408;p40"/>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40"/>
          <p:cNvSpPr txBox="1"/>
          <p:nvPr>
            <p:ph idx="1" type="body"/>
          </p:nvPr>
        </p:nvSpPr>
        <p:spPr>
          <a:xfrm>
            <a:off x="685019" y="2011680"/>
            <a:ext cx="7772400" cy="42062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10" name="Google Shape;410;p40"/>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40"/>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40"/>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13" name="Shape 413"/>
        <p:cNvGrpSpPr/>
        <p:nvPr/>
      </p:nvGrpSpPr>
      <p:grpSpPr>
        <a:xfrm>
          <a:off x="0" y="0"/>
          <a:ext cx="0" cy="0"/>
          <a:chOff x="0" y="0"/>
          <a:chExt cx="0" cy="0"/>
        </a:xfrm>
      </p:grpSpPr>
      <p:sp>
        <p:nvSpPr>
          <p:cNvPr id="414" name="Google Shape;414;p85"/>
          <p:cNvSpPr/>
          <p:nvPr/>
        </p:nvSpPr>
        <p:spPr>
          <a:xfrm>
            <a:off x="-5132" y="2059012"/>
            <a:ext cx="9146751" cy="1828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5"/>
          <p:cNvSpPr txBox="1"/>
          <p:nvPr>
            <p:ph type="ctrTitle"/>
          </p:nvPr>
        </p:nvSpPr>
        <p:spPr>
          <a:xfrm>
            <a:off x="274319" y="2166365"/>
            <a:ext cx="8603674" cy="1739347"/>
          </a:xfrm>
          <a:prstGeom prst="rect">
            <a:avLst/>
          </a:prstGeom>
          <a:noFill/>
          <a:ln>
            <a:noFill/>
          </a:ln>
        </p:spPr>
        <p:txBody>
          <a:bodyPr anchorCtr="0" anchor="ctr" bIns="45700" lIns="91425" spcFirstLastPara="1" rIns="91425" wrap="square" tIns="45700">
            <a:normAutofit/>
          </a:bodyPr>
          <a:lstStyle>
            <a:lvl1pPr lvl="0" algn="ctr">
              <a:lnSpc>
                <a:spcPct val="80000"/>
              </a:lnSpc>
              <a:spcBef>
                <a:spcPts val="0"/>
              </a:spcBef>
              <a:spcAft>
                <a:spcPts val="0"/>
              </a:spcAft>
              <a:buClr>
                <a:schemeClr val="dk2"/>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85"/>
          <p:cNvSpPr txBox="1"/>
          <p:nvPr>
            <p:ph idx="1" type="subTitle"/>
          </p:nvPr>
        </p:nvSpPr>
        <p:spPr>
          <a:xfrm>
            <a:off x="1143000" y="3970315"/>
            <a:ext cx="6858000" cy="130925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200"/>
              </a:spcBef>
              <a:spcAft>
                <a:spcPts val="0"/>
              </a:spcAft>
              <a:buSzPts val="2000"/>
              <a:buNone/>
              <a:defRPr sz="2000"/>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417" name="Google Shape;417;p85"/>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85"/>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p85"/>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20" name="Shape 420"/>
        <p:cNvGrpSpPr/>
        <p:nvPr/>
      </p:nvGrpSpPr>
      <p:grpSpPr>
        <a:xfrm>
          <a:off x="0" y="0"/>
          <a:ext cx="0" cy="0"/>
          <a:chOff x="0" y="0"/>
          <a:chExt cx="0" cy="0"/>
        </a:xfrm>
      </p:grpSpPr>
      <p:sp>
        <p:nvSpPr>
          <p:cNvPr id="421" name="Google Shape;421;p86"/>
          <p:cNvSpPr/>
          <p:nvPr/>
        </p:nvSpPr>
        <p:spPr>
          <a:xfrm>
            <a:off x="-5132" y="2059012"/>
            <a:ext cx="9146751" cy="1828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6"/>
          <p:cNvSpPr txBox="1"/>
          <p:nvPr>
            <p:ph type="title"/>
          </p:nvPr>
        </p:nvSpPr>
        <p:spPr>
          <a:xfrm>
            <a:off x="624893" y="2208879"/>
            <a:ext cx="7886700" cy="1676400"/>
          </a:xfrm>
          <a:prstGeom prst="rect">
            <a:avLst/>
          </a:prstGeom>
          <a:noFill/>
          <a:ln>
            <a:noFill/>
          </a:ln>
        </p:spPr>
        <p:txBody>
          <a:bodyPr anchorCtr="0" anchor="ctr" bIns="45700" lIns="91425" spcFirstLastPara="1" rIns="91425" wrap="square" tIns="45700">
            <a:noAutofit/>
          </a:bodyPr>
          <a:lstStyle>
            <a:lvl1pPr lvl="0" algn="ctr">
              <a:lnSpc>
                <a:spcPct val="80000"/>
              </a:lnSpc>
              <a:spcBef>
                <a:spcPts val="0"/>
              </a:spcBef>
              <a:spcAft>
                <a:spcPts val="0"/>
              </a:spcAft>
              <a:buClr>
                <a:schemeClr val="lt1"/>
              </a:buClr>
              <a:buSzPts val="6000"/>
              <a:buFont typeface="Corbel"/>
              <a:buNone/>
              <a:defRPr b="0"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p86"/>
          <p:cNvSpPr txBox="1"/>
          <p:nvPr>
            <p:ph idx="1" type="body"/>
          </p:nvPr>
        </p:nvSpPr>
        <p:spPr>
          <a:xfrm>
            <a:off x="624893" y="3984400"/>
            <a:ext cx="7886700" cy="117463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200"/>
              </a:spcBef>
              <a:spcAft>
                <a:spcPts val="0"/>
              </a:spcAft>
              <a:buSzPts val="2000"/>
              <a:buNone/>
              <a:defRPr sz="2000">
                <a:solidFill>
                  <a:schemeClr val="dk2"/>
                </a:solidFill>
              </a:defRPr>
            </a:lvl1pPr>
            <a:lvl2pPr indent="-228600" lvl="1" marL="914400" algn="l">
              <a:lnSpc>
                <a:spcPct val="90000"/>
              </a:lnSpc>
              <a:spcBef>
                <a:spcPts val="200"/>
              </a:spcBef>
              <a:spcAft>
                <a:spcPts val="0"/>
              </a:spcAft>
              <a:buSzPts val="1800"/>
              <a:buNone/>
              <a:defRPr sz="1800">
                <a:solidFill>
                  <a:srgbClr val="8C8C8C"/>
                </a:solidFill>
              </a:defRPr>
            </a:lvl2pPr>
            <a:lvl3pPr indent="-228600" lvl="2" marL="1371600" algn="l">
              <a:lnSpc>
                <a:spcPct val="90000"/>
              </a:lnSpc>
              <a:spcBef>
                <a:spcPts val="400"/>
              </a:spcBef>
              <a:spcAft>
                <a:spcPts val="0"/>
              </a:spcAft>
              <a:buSzPts val="1600"/>
              <a:buNone/>
              <a:defRPr sz="1600">
                <a:solidFill>
                  <a:srgbClr val="8C8C8C"/>
                </a:solidFill>
              </a:defRPr>
            </a:lvl3pPr>
            <a:lvl4pPr indent="-228600" lvl="3" marL="1828800" algn="l">
              <a:lnSpc>
                <a:spcPct val="90000"/>
              </a:lnSpc>
              <a:spcBef>
                <a:spcPts val="400"/>
              </a:spcBef>
              <a:spcAft>
                <a:spcPts val="0"/>
              </a:spcAft>
              <a:buSzPts val="1400"/>
              <a:buNone/>
              <a:defRPr sz="1400">
                <a:solidFill>
                  <a:srgbClr val="8C8C8C"/>
                </a:solidFill>
              </a:defRPr>
            </a:lvl4pPr>
            <a:lvl5pPr indent="-228600" lvl="4" marL="2286000" algn="l">
              <a:lnSpc>
                <a:spcPct val="90000"/>
              </a:lnSpc>
              <a:spcBef>
                <a:spcPts val="400"/>
              </a:spcBef>
              <a:spcAft>
                <a:spcPts val="0"/>
              </a:spcAft>
              <a:buSzPts val="1400"/>
              <a:buNone/>
              <a:defRPr sz="1400">
                <a:solidFill>
                  <a:srgbClr val="8C8C8C"/>
                </a:solidFill>
              </a:defRPr>
            </a:lvl5pPr>
            <a:lvl6pPr indent="-228600" lvl="5" marL="2743200" algn="l">
              <a:lnSpc>
                <a:spcPct val="90000"/>
              </a:lnSpc>
              <a:spcBef>
                <a:spcPts val="400"/>
              </a:spcBef>
              <a:spcAft>
                <a:spcPts val="0"/>
              </a:spcAft>
              <a:buSzPts val="1400"/>
              <a:buNone/>
              <a:defRPr sz="1400">
                <a:solidFill>
                  <a:srgbClr val="8C8C8C"/>
                </a:solidFill>
              </a:defRPr>
            </a:lvl6pPr>
            <a:lvl7pPr indent="-228600" lvl="6" marL="3200400" algn="l">
              <a:lnSpc>
                <a:spcPct val="90000"/>
              </a:lnSpc>
              <a:spcBef>
                <a:spcPts val="400"/>
              </a:spcBef>
              <a:spcAft>
                <a:spcPts val="0"/>
              </a:spcAft>
              <a:buSzPts val="1400"/>
              <a:buNone/>
              <a:defRPr sz="1400">
                <a:solidFill>
                  <a:srgbClr val="8C8C8C"/>
                </a:solidFill>
              </a:defRPr>
            </a:lvl7pPr>
            <a:lvl8pPr indent="-228600" lvl="7" marL="3657600" algn="l">
              <a:lnSpc>
                <a:spcPct val="90000"/>
              </a:lnSpc>
              <a:spcBef>
                <a:spcPts val="400"/>
              </a:spcBef>
              <a:spcAft>
                <a:spcPts val="0"/>
              </a:spcAft>
              <a:buSzPts val="1400"/>
              <a:buNone/>
              <a:defRPr sz="1400">
                <a:solidFill>
                  <a:srgbClr val="8C8C8C"/>
                </a:solidFill>
              </a:defRPr>
            </a:lvl8pPr>
            <a:lvl9pPr indent="-228600" lvl="8" marL="4114800" algn="l">
              <a:lnSpc>
                <a:spcPct val="90000"/>
              </a:lnSpc>
              <a:spcBef>
                <a:spcPts val="400"/>
              </a:spcBef>
              <a:spcAft>
                <a:spcPts val="400"/>
              </a:spcAft>
              <a:buSzPts val="1400"/>
              <a:buNone/>
              <a:defRPr sz="1400">
                <a:solidFill>
                  <a:srgbClr val="8C8C8C"/>
                </a:solidFill>
              </a:defRPr>
            </a:lvl9pPr>
          </a:lstStyle>
          <a:p/>
        </p:txBody>
      </p:sp>
      <p:sp>
        <p:nvSpPr>
          <p:cNvPr id="424" name="Google Shape;424;p86"/>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5" name="Google Shape;425;p86"/>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6" name="Google Shape;426;p86"/>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7" name="Shape 427"/>
        <p:cNvGrpSpPr/>
        <p:nvPr/>
      </p:nvGrpSpPr>
      <p:grpSpPr>
        <a:xfrm>
          <a:off x="0" y="0"/>
          <a:ext cx="0" cy="0"/>
          <a:chOff x="0" y="0"/>
          <a:chExt cx="0" cy="0"/>
        </a:xfrm>
      </p:grpSpPr>
      <p:sp>
        <p:nvSpPr>
          <p:cNvPr id="428" name="Google Shape;428;p87"/>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9" name="Google Shape;429;p87"/>
          <p:cNvSpPr txBox="1"/>
          <p:nvPr>
            <p:ph idx="1" type="body"/>
          </p:nvPr>
        </p:nvSpPr>
        <p:spPr>
          <a:xfrm>
            <a:off x="685797" y="2011680"/>
            <a:ext cx="3657600" cy="420624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30" name="Google Shape;430;p87"/>
          <p:cNvSpPr txBox="1"/>
          <p:nvPr>
            <p:ph idx="2" type="body"/>
          </p:nvPr>
        </p:nvSpPr>
        <p:spPr>
          <a:xfrm>
            <a:off x="4800600" y="2011680"/>
            <a:ext cx="3657600" cy="420624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31" name="Google Shape;431;p87"/>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2" name="Google Shape;432;p87"/>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87"/>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4" name="Shape 434"/>
        <p:cNvGrpSpPr/>
        <p:nvPr/>
      </p:nvGrpSpPr>
      <p:grpSpPr>
        <a:xfrm>
          <a:off x="0" y="0"/>
          <a:ext cx="0" cy="0"/>
          <a:chOff x="0" y="0"/>
          <a:chExt cx="0" cy="0"/>
        </a:xfrm>
      </p:grpSpPr>
      <p:sp>
        <p:nvSpPr>
          <p:cNvPr id="435" name="Google Shape;435;p88"/>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6" name="Google Shape;436;p88"/>
          <p:cNvSpPr txBox="1"/>
          <p:nvPr>
            <p:ph idx="1" type="body"/>
          </p:nvPr>
        </p:nvSpPr>
        <p:spPr>
          <a:xfrm>
            <a:off x="685800" y="1913470"/>
            <a:ext cx="3657600" cy="743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1" sz="2000"/>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37" name="Google Shape;437;p88"/>
          <p:cNvSpPr txBox="1"/>
          <p:nvPr>
            <p:ph idx="2" type="body"/>
          </p:nvPr>
        </p:nvSpPr>
        <p:spPr>
          <a:xfrm>
            <a:off x="685800" y="2656566"/>
            <a:ext cx="3657600" cy="35661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38" name="Google Shape;438;p88"/>
          <p:cNvSpPr txBox="1"/>
          <p:nvPr>
            <p:ph idx="3" type="body"/>
          </p:nvPr>
        </p:nvSpPr>
        <p:spPr>
          <a:xfrm>
            <a:off x="4800428" y="1913470"/>
            <a:ext cx="3657600" cy="7430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1" sz="2000"/>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39" name="Google Shape;439;p88"/>
          <p:cNvSpPr txBox="1"/>
          <p:nvPr>
            <p:ph idx="4" type="body"/>
          </p:nvPr>
        </p:nvSpPr>
        <p:spPr>
          <a:xfrm>
            <a:off x="4800428" y="2656564"/>
            <a:ext cx="3657600" cy="35661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40" name="Google Shape;440;p88"/>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88"/>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2" name="Google Shape;442;p88"/>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3" name="Shape 443"/>
        <p:cNvGrpSpPr/>
        <p:nvPr/>
      </p:nvGrpSpPr>
      <p:grpSpPr>
        <a:xfrm>
          <a:off x="0" y="0"/>
          <a:ext cx="0" cy="0"/>
          <a:chOff x="0" y="0"/>
          <a:chExt cx="0" cy="0"/>
        </a:xfrm>
      </p:grpSpPr>
      <p:sp>
        <p:nvSpPr>
          <p:cNvPr id="444" name="Google Shape;444;p89"/>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5" name="Google Shape;445;p89"/>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p89"/>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89"/>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48" name="Shape 448"/>
        <p:cNvGrpSpPr/>
        <p:nvPr/>
      </p:nvGrpSpPr>
      <p:grpSpPr>
        <a:xfrm>
          <a:off x="0" y="0"/>
          <a:ext cx="0" cy="0"/>
          <a:chOff x="0" y="0"/>
          <a:chExt cx="0" cy="0"/>
        </a:xfrm>
      </p:grpSpPr>
      <p:sp>
        <p:nvSpPr>
          <p:cNvPr id="449" name="Google Shape;449;p90"/>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0" name="Google Shape;450;p90"/>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1" name="Google Shape;451;p90"/>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2" name="Shape 452"/>
        <p:cNvGrpSpPr/>
        <p:nvPr/>
      </p:nvGrpSpPr>
      <p:grpSpPr>
        <a:xfrm>
          <a:off x="0" y="0"/>
          <a:ext cx="0" cy="0"/>
          <a:chOff x="0" y="0"/>
          <a:chExt cx="0" cy="0"/>
        </a:xfrm>
      </p:grpSpPr>
      <p:sp>
        <p:nvSpPr>
          <p:cNvPr id="453" name="Google Shape;453;p91"/>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4" name="Google Shape;454;p91"/>
          <p:cNvSpPr txBox="1"/>
          <p:nvPr>
            <p:ph idx="1" type="body"/>
          </p:nvPr>
        </p:nvSpPr>
        <p:spPr>
          <a:xfrm>
            <a:off x="685800" y="2148840"/>
            <a:ext cx="4572000" cy="384048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200"/>
            </a:lvl1pPr>
            <a:lvl2pPr indent="-355600" lvl="1" marL="914400" algn="l">
              <a:lnSpc>
                <a:spcPct val="90000"/>
              </a:lnSpc>
              <a:spcBef>
                <a:spcPts val="200"/>
              </a:spcBef>
              <a:spcAft>
                <a:spcPts val="0"/>
              </a:spcAft>
              <a:buSzPts val="2000"/>
              <a:buChar char="▪"/>
              <a:defRPr sz="2000"/>
            </a:lvl2pPr>
            <a:lvl3pPr indent="-342900" lvl="2" marL="1371600" algn="l">
              <a:lnSpc>
                <a:spcPct val="90000"/>
              </a:lnSpc>
              <a:spcBef>
                <a:spcPts val="400"/>
              </a:spcBef>
              <a:spcAft>
                <a:spcPts val="0"/>
              </a:spcAft>
              <a:buSzPts val="1800"/>
              <a:buChar char="▪"/>
              <a:defRPr sz="18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455" name="Google Shape;455;p91"/>
          <p:cNvSpPr txBox="1"/>
          <p:nvPr>
            <p:ph idx="2" type="body"/>
          </p:nvPr>
        </p:nvSpPr>
        <p:spPr>
          <a:xfrm>
            <a:off x="5892568" y="2147487"/>
            <a:ext cx="2560320" cy="3432319"/>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1700"/>
              <a:buNone/>
              <a:defRPr sz="17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56" name="Google Shape;456;p91"/>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7" name="Google Shape;457;p91"/>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8" name="Google Shape;458;p91"/>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59" name="Shape 459"/>
        <p:cNvGrpSpPr/>
        <p:nvPr/>
      </p:nvGrpSpPr>
      <p:grpSpPr>
        <a:xfrm>
          <a:off x="0" y="0"/>
          <a:ext cx="0" cy="0"/>
          <a:chOff x="0" y="0"/>
          <a:chExt cx="0" cy="0"/>
        </a:xfrm>
      </p:grpSpPr>
      <p:sp>
        <p:nvSpPr>
          <p:cNvPr id="460" name="Google Shape;460;p92"/>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1" name="Google Shape;461;p92"/>
          <p:cNvSpPr/>
          <p:nvPr>
            <p:ph idx="2" type="pic"/>
          </p:nvPr>
        </p:nvSpPr>
        <p:spPr>
          <a:xfrm>
            <a:off x="685800" y="2211494"/>
            <a:ext cx="4754880" cy="3840480"/>
          </a:xfrm>
          <a:prstGeom prst="rect">
            <a:avLst/>
          </a:prstGeom>
          <a:solidFill>
            <a:srgbClr val="F7F7F7"/>
          </a:solidFill>
          <a:ln>
            <a:noFill/>
          </a:ln>
        </p:spPr>
        <p:txBody>
          <a:bodyPr anchorCtr="0" anchor="t" bIns="45700" lIns="91425" spcFirstLastPara="1" rIns="91425" wrap="square" tIns="365750">
            <a:noAutofit/>
          </a:bodyPr>
          <a:lstStyle>
            <a:lvl1pPr lvl="0" marR="0" rtl="0" algn="ctr">
              <a:lnSpc>
                <a:spcPct val="90000"/>
              </a:lnSpc>
              <a:spcBef>
                <a:spcPts val="1200"/>
              </a:spcBef>
              <a:spcAft>
                <a:spcPts val="0"/>
              </a:spcAft>
              <a:buClr>
                <a:schemeClr val="lt1"/>
              </a:buClr>
              <a:buSzPts val="3200"/>
              <a:buFont typeface="Noto Sans Symbols"/>
              <a:buNone/>
              <a:defRPr b="0" i="0" sz="3200" u="none" cap="none" strike="noStrike">
                <a:solidFill>
                  <a:srgbClr val="7F7F7F"/>
                </a:solidFill>
                <a:latin typeface="Corbel"/>
                <a:ea typeface="Corbel"/>
                <a:cs typeface="Corbel"/>
                <a:sym typeface="Corbel"/>
              </a:defRPr>
            </a:lvl1pPr>
            <a:lvl2pPr lvl="1" marR="0" rtl="0" algn="l">
              <a:lnSpc>
                <a:spcPct val="90000"/>
              </a:lnSpc>
              <a:spcBef>
                <a:spcPts val="200"/>
              </a:spcBef>
              <a:spcAft>
                <a:spcPts val="0"/>
              </a:spcAft>
              <a:buClr>
                <a:schemeClr val="lt1"/>
              </a:buClr>
              <a:buSzPts val="2800"/>
              <a:buFont typeface="Noto Sans Symbols"/>
              <a:buNone/>
              <a:defRPr b="0" i="0" sz="2800" u="none" cap="none" strike="noStrike">
                <a:solidFill>
                  <a:schemeClr val="lt1"/>
                </a:solidFill>
                <a:latin typeface="Corbel"/>
                <a:ea typeface="Corbel"/>
                <a:cs typeface="Corbel"/>
                <a:sym typeface="Corbel"/>
              </a:defRPr>
            </a:lvl2pPr>
            <a:lvl3pPr lvl="2" marR="0" rtl="0" algn="l">
              <a:lnSpc>
                <a:spcPct val="90000"/>
              </a:lnSpc>
              <a:spcBef>
                <a:spcPts val="400"/>
              </a:spcBef>
              <a:spcAft>
                <a:spcPts val="0"/>
              </a:spcAft>
              <a:buClr>
                <a:schemeClr val="lt1"/>
              </a:buClr>
              <a:buSzPts val="2400"/>
              <a:buFont typeface="Noto Sans Symbols"/>
              <a:buNone/>
              <a:defRPr b="0" i="0" sz="2400" u="none" cap="none" strike="noStrike">
                <a:solidFill>
                  <a:schemeClr val="lt1"/>
                </a:solidFill>
                <a:latin typeface="Corbel"/>
                <a:ea typeface="Corbel"/>
                <a:cs typeface="Corbel"/>
                <a:sym typeface="Corbel"/>
              </a:defRPr>
            </a:lvl3pPr>
            <a:lvl4pPr lvl="3"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4pPr>
            <a:lvl5pPr lvl="4"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5pPr>
            <a:lvl6pPr lvl="5"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6pPr>
            <a:lvl7pPr lvl="6"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7pPr>
            <a:lvl8pPr lvl="7" marR="0" rtl="0" algn="l">
              <a:lnSpc>
                <a:spcPct val="90000"/>
              </a:lnSpc>
              <a:spcBef>
                <a:spcPts val="400"/>
              </a:spcBef>
              <a:spcAft>
                <a:spcPts val="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8pPr>
            <a:lvl9pPr lvl="8" marR="0" rtl="0" algn="l">
              <a:lnSpc>
                <a:spcPct val="90000"/>
              </a:lnSpc>
              <a:spcBef>
                <a:spcPts val="400"/>
              </a:spcBef>
              <a:spcAft>
                <a:spcPts val="400"/>
              </a:spcAft>
              <a:buClr>
                <a:schemeClr val="lt1"/>
              </a:buClr>
              <a:buSzPts val="2000"/>
              <a:buFont typeface="Noto Sans Symbols"/>
              <a:buNone/>
              <a:defRPr b="0" i="0" sz="2000" u="none" cap="none" strike="noStrike">
                <a:solidFill>
                  <a:schemeClr val="lt1"/>
                </a:solidFill>
                <a:latin typeface="Corbel"/>
                <a:ea typeface="Corbel"/>
                <a:cs typeface="Corbel"/>
                <a:sym typeface="Corbel"/>
              </a:defRPr>
            </a:lvl9pPr>
          </a:lstStyle>
          <a:p/>
        </p:txBody>
      </p:sp>
      <p:sp>
        <p:nvSpPr>
          <p:cNvPr id="462" name="Google Shape;462;p92"/>
          <p:cNvSpPr txBox="1"/>
          <p:nvPr>
            <p:ph idx="1" type="body"/>
          </p:nvPr>
        </p:nvSpPr>
        <p:spPr>
          <a:xfrm>
            <a:off x="5885351" y="2150621"/>
            <a:ext cx="2560320" cy="342900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1700"/>
              <a:buNone/>
              <a:defRPr sz="17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63" name="Google Shape;463;p92"/>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92"/>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92"/>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6" name="Shape 466"/>
        <p:cNvGrpSpPr/>
        <p:nvPr/>
      </p:nvGrpSpPr>
      <p:grpSpPr>
        <a:xfrm>
          <a:off x="0" y="0"/>
          <a:ext cx="0" cy="0"/>
          <a:chOff x="0" y="0"/>
          <a:chExt cx="0" cy="0"/>
        </a:xfrm>
      </p:grpSpPr>
      <p:sp>
        <p:nvSpPr>
          <p:cNvPr id="467" name="Google Shape;467;p93"/>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93"/>
          <p:cNvSpPr txBox="1"/>
          <p:nvPr>
            <p:ph idx="1" type="body"/>
          </p:nvPr>
        </p:nvSpPr>
        <p:spPr>
          <a:xfrm rot="5400000">
            <a:off x="2468099" y="228600"/>
            <a:ext cx="4206240" cy="7772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9" name="Google Shape;469;p93"/>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93"/>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1" name="Google Shape;471;p93"/>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72" name="Shape 472"/>
        <p:cNvGrpSpPr/>
        <p:nvPr/>
      </p:nvGrpSpPr>
      <p:grpSpPr>
        <a:xfrm>
          <a:off x="0" y="0"/>
          <a:ext cx="0" cy="0"/>
          <a:chOff x="0" y="0"/>
          <a:chExt cx="0" cy="0"/>
        </a:xfrm>
      </p:grpSpPr>
      <p:sp>
        <p:nvSpPr>
          <p:cNvPr id="473" name="Google Shape;473;p94"/>
          <p:cNvSpPr/>
          <p:nvPr/>
        </p:nvSpPr>
        <p:spPr>
          <a:xfrm>
            <a:off x="6764484" y="0"/>
            <a:ext cx="20574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94"/>
          <p:cNvSpPr txBox="1"/>
          <p:nvPr>
            <p:ph type="title"/>
          </p:nvPr>
        </p:nvSpPr>
        <p:spPr>
          <a:xfrm rot="5400000">
            <a:off x="4951961" y="2528108"/>
            <a:ext cx="5638800" cy="1801785"/>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94"/>
          <p:cNvSpPr txBox="1"/>
          <p:nvPr>
            <p:ph idx="1" type="body"/>
          </p:nvPr>
        </p:nvSpPr>
        <p:spPr>
          <a:xfrm rot="5400000">
            <a:off x="799234" y="439016"/>
            <a:ext cx="5638800" cy="59799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6" name="Google Shape;476;p94"/>
          <p:cNvSpPr txBox="1"/>
          <p:nvPr>
            <p:ph idx="10" type="dt"/>
          </p:nvPr>
        </p:nvSpPr>
        <p:spPr>
          <a:xfrm>
            <a:off x="628650" y="6422855"/>
            <a:ext cx="2057397" cy="365125"/>
          </a:xfrm>
          <a:prstGeom prst="rect">
            <a:avLst/>
          </a:prstGeom>
          <a:noFill/>
          <a:ln>
            <a:noFill/>
          </a:ln>
        </p:spPr>
        <p:txBody>
          <a:bodyPr anchorCtr="0" anchor="ctr" bIns="45700" lIns="914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p94"/>
          <p:cNvSpPr txBox="1"/>
          <p:nvPr>
            <p:ph idx="11" type="ftr"/>
          </p:nvPr>
        </p:nvSpPr>
        <p:spPr>
          <a:xfrm>
            <a:off x="2832102" y="6422855"/>
            <a:ext cx="320975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 name="Google Shape;478;p94"/>
          <p:cNvSpPr txBox="1"/>
          <p:nvPr>
            <p:ph idx="12" type="sldNum"/>
          </p:nvPr>
        </p:nvSpPr>
        <p:spPr>
          <a:xfrm>
            <a:off x="6054787" y="6422855"/>
            <a:ext cx="659819" cy="365125"/>
          </a:xfrm>
          <a:prstGeom prst="rect">
            <a:avLst/>
          </a:prstGeom>
          <a:noFill/>
          <a:ln>
            <a:noFill/>
          </a:ln>
        </p:spPr>
        <p:txBody>
          <a:bodyPr anchorCtr="0" anchor="ctr" bIns="45700" lIns="45700"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4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6"/>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8" name="Google Shape;68;p46"/>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3.xml"/><Relationship Id="rId12" Type="http://schemas.openxmlformats.org/officeDocument/2006/relationships/slideLayout" Target="../slideLayouts/slideLayout34.xml"/><Relationship Id="rId1" Type="http://schemas.openxmlformats.org/officeDocument/2006/relationships/image" Target="../media/image5.jp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1.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21" Type="http://schemas.openxmlformats.org/officeDocument/2006/relationships/theme" Target="../theme/theme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image" Target="../media/image3.jp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slideLayout" Target="../slideLayouts/slideLayout50.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2" Type="http://schemas.openxmlformats.org/officeDocument/2006/relationships/theme" Target="../theme/theme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8" name="Shape 88"/>
        <p:cNvGrpSpPr/>
        <p:nvPr/>
      </p:nvGrpSpPr>
      <p:grpSpPr>
        <a:xfrm>
          <a:off x="0" y="0"/>
          <a:ext cx="0" cy="0"/>
          <a:chOff x="0" y="0"/>
          <a:chExt cx="0" cy="0"/>
        </a:xfrm>
      </p:grpSpPr>
      <p:sp>
        <p:nvSpPr>
          <p:cNvPr id="89" name="Google Shape;89;p32"/>
          <p:cNvSpPr/>
          <p:nvPr/>
        </p:nvSpPr>
        <p:spPr>
          <a:xfrm>
            <a:off x="362" y="176109"/>
            <a:ext cx="9141714" cy="1645919"/>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2"/>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marR="0" rtl="0" algn="l">
              <a:lnSpc>
                <a:spcPct val="85000"/>
              </a:lnSpc>
              <a:spcBef>
                <a:spcPts val="0"/>
              </a:spcBef>
              <a:spcAft>
                <a:spcPts val="0"/>
              </a:spcAft>
              <a:buClr>
                <a:schemeClr val="dk2"/>
              </a:buClr>
              <a:buSzPts val="4000"/>
              <a:buFont typeface="Corbel"/>
              <a:buNone/>
              <a:defRPr b="0" i="0" sz="4000" u="none" cap="none" strike="noStrike">
                <a:solidFill>
                  <a:schemeClr val="dk2"/>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1" name="Google Shape;91;p32"/>
          <p:cNvSpPr txBox="1"/>
          <p:nvPr>
            <p:ph idx="1" type="body"/>
          </p:nvPr>
        </p:nvSpPr>
        <p:spPr>
          <a:xfrm>
            <a:off x="685019" y="2011680"/>
            <a:ext cx="7772400" cy="4206240"/>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200"/>
              </a:spcBef>
              <a:spcAft>
                <a:spcPts val="0"/>
              </a:spcAft>
              <a:buClr>
                <a:schemeClr val="lt1"/>
              </a:buClr>
              <a:buSzPts val="2200"/>
              <a:buFont typeface="Noto Sans Symbols"/>
              <a:buChar char="▪"/>
              <a:defRPr b="0" i="0" sz="2200" u="none" cap="none" strike="noStrike">
                <a:solidFill>
                  <a:schemeClr val="lt1"/>
                </a:solidFill>
                <a:latin typeface="Corbel"/>
                <a:ea typeface="Corbel"/>
                <a:cs typeface="Corbel"/>
                <a:sym typeface="Corbel"/>
              </a:defRPr>
            </a:lvl1pPr>
            <a:lvl2pPr indent="-355600" lvl="1" marL="914400" marR="0" rtl="0" algn="l">
              <a:lnSpc>
                <a:spcPct val="90000"/>
              </a:lnSpc>
              <a:spcBef>
                <a:spcPts val="200"/>
              </a:spcBef>
              <a:spcAft>
                <a:spcPts val="0"/>
              </a:spcAft>
              <a:buClr>
                <a:schemeClr val="lt1"/>
              </a:buClr>
              <a:buSzPts val="2000"/>
              <a:buFont typeface="Noto Sans Symbols"/>
              <a:buChar char="▪"/>
              <a:defRPr b="0" i="0" sz="2000" u="none" cap="none" strike="noStrike">
                <a:solidFill>
                  <a:schemeClr val="lt1"/>
                </a:solidFill>
                <a:latin typeface="Corbel"/>
                <a:ea typeface="Corbel"/>
                <a:cs typeface="Corbel"/>
                <a:sym typeface="Corbel"/>
              </a:defRPr>
            </a:lvl2pPr>
            <a:lvl3pPr indent="-342900" lvl="2" marL="1371600" marR="0" rtl="0" algn="l">
              <a:lnSpc>
                <a:spcPct val="90000"/>
              </a:lnSpc>
              <a:spcBef>
                <a:spcPts val="400"/>
              </a:spcBef>
              <a:spcAft>
                <a:spcPts val="0"/>
              </a:spcAft>
              <a:buClr>
                <a:schemeClr val="lt1"/>
              </a:buClr>
              <a:buSzPts val="1800"/>
              <a:buFont typeface="Noto Sans Symbols"/>
              <a:buChar char="▪"/>
              <a:defRPr b="0" i="0" sz="1800" u="none" cap="none" strike="noStrike">
                <a:solidFill>
                  <a:schemeClr val="lt1"/>
                </a:solidFill>
                <a:latin typeface="Corbel"/>
                <a:ea typeface="Corbel"/>
                <a:cs typeface="Corbel"/>
                <a:sym typeface="Corbel"/>
              </a:defRPr>
            </a:lvl3pPr>
            <a:lvl4pPr indent="-330200" lvl="3" marL="18288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4pPr>
            <a:lvl5pPr indent="-330200" lvl="4" marL="22860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5pPr>
            <a:lvl6pPr indent="-330200" lvl="5" marL="27432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6pPr>
            <a:lvl7pPr indent="-330200" lvl="6" marL="32004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lnSpc>
                <a:spcPct val="90000"/>
              </a:lnSpc>
              <a:spcBef>
                <a:spcPts val="400"/>
              </a:spcBef>
              <a:spcAft>
                <a:spcPts val="40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92" name="Google Shape;92;p32"/>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32"/>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32"/>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167" name="Shape 167"/>
        <p:cNvGrpSpPr/>
        <p:nvPr/>
      </p:nvGrpSpPr>
      <p:grpSpPr>
        <a:xfrm>
          <a:off x="0" y="0"/>
          <a:ext cx="0" cy="0"/>
          <a:chOff x="0" y="0"/>
          <a:chExt cx="0" cy="0"/>
        </a:xfrm>
      </p:grpSpPr>
      <p:sp>
        <p:nvSpPr>
          <p:cNvPr id="168" name="Google Shape;168;p34"/>
          <p:cNvSpPr/>
          <p:nvPr/>
        </p:nvSpPr>
        <p:spPr>
          <a:xfrm>
            <a:off x="0" y="2015734"/>
            <a:ext cx="9144000" cy="4079520"/>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34"/>
          <p:cNvPicPr preferRelativeResize="0"/>
          <p:nvPr/>
        </p:nvPicPr>
        <p:blipFill rotWithShape="1">
          <a:blip r:embed="rId1">
            <a:alphaModFix/>
          </a:blip>
          <a:srcRect b="-1538" l="12500" r="12500" t="1538"/>
          <a:stretch/>
        </p:blipFill>
        <p:spPr>
          <a:xfrm>
            <a:off x="-1" y="6095253"/>
            <a:ext cx="9144001" cy="774727"/>
          </a:xfrm>
          <a:prstGeom prst="rect">
            <a:avLst/>
          </a:prstGeom>
          <a:noFill/>
          <a:ln>
            <a:noFill/>
          </a:ln>
        </p:spPr>
      </p:pic>
      <p:cxnSp>
        <p:nvCxnSpPr>
          <p:cNvPr id="170" name="Google Shape;170;p34"/>
          <p:cNvCxnSpPr/>
          <p:nvPr/>
        </p:nvCxnSpPr>
        <p:spPr>
          <a:xfrm>
            <a:off x="0" y="6101127"/>
            <a:ext cx="9144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71" name="Google Shape;171;p34"/>
          <p:cNvSpPr txBox="1"/>
          <p:nvPr>
            <p:ph type="title"/>
          </p:nvPr>
        </p:nvSpPr>
        <p:spPr>
          <a:xfrm>
            <a:off x="1443491" y="804520"/>
            <a:ext cx="6571343"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2" name="Google Shape;172;p34"/>
          <p:cNvSpPr txBox="1"/>
          <p:nvPr>
            <p:ph idx="1" type="body"/>
          </p:nvPr>
        </p:nvSpPr>
        <p:spPr>
          <a:xfrm>
            <a:off x="1443491" y="2015733"/>
            <a:ext cx="6571343"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30200" lvl="1" marL="9144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73" name="Google Shape;173;p34"/>
          <p:cNvSpPr txBox="1"/>
          <p:nvPr>
            <p:ph idx="10" type="dt"/>
          </p:nvPr>
        </p:nvSpPr>
        <p:spPr>
          <a:xfrm>
            <a:off x="5646542" y="330370"/>
            <a:ext cx="2368292" cy="309201"/>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34"/>
          <p:cNvSpPr txBox="1"/>
          <p:nvPr>
            <p:ph idx="11" type="ftr"/>
          </p:nvPr>
        </p:nvSpPr>
        <p:spPr>
          <a:xfrm>
            <a:off x="1443491" y="329308"/>
            <a:ext cx="4034004" cy="3092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4"/>
          <p:cNvSpPr txBox="1"/>
          <p:nvPr>
            <p:ph idx="12" type="sldNum"/>
          </p:nvPr>
        </p:nvSpPr>
        <p:spPr>
          <a:xfrm>
            <a:off x="487725" y="798973"/>
            <a:ext cx="795746" cy="503578"/>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8" name="Shape 258"/>
        <p:cNvGrpSpPr/>
        <p:nvPr/>
      </p:nvGrpSpPr>
      <p:grpSpPr>
        <a:xfrm>
          <a:off x="0" y="0"/>
          <a:ext cx="0" cy="0"/>
          <a:chOff x="0" y="0"/>
          <a:chExt cx="0" cy="0"/>
        </a:xfrm>
      </p:grpSpPr>
      <p:grpSp>
        <p:nvGrpSpPr>
          <p:cNvPr id="259" name="Google Shape;259;p36"/>
          <p:cNvGrpSpPr/>
          <p:nvPr/>
        </p:nvGrpSpPr>
        <p:grpSpPr>
          <a:xfrm>
            <a:off x="0" y="0"/>
            <a:ext cx="9152467" cy="6858000"/>
            <a:chOff x="0" y="0"/>
            <a:chExt cx="9152467" cy="6858000"/>
          </a:xfrm>
        </p:grpSpPr>
        <p:pic>
          <p:nvPicPr>
            <p:cNvPr descr="SD-PanelContent.png" id="260" name="Google Shape;260;p3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61" name="Google Shape;261;p36"/>
            <p:cNvSpPr/>
            <p:nvPr/>
          </p:nvSpPr>
          <p:spPr>
            <a:xfrm>
              <a:off x="553888" y="542807"/>
              <a:ext cx="8039776" cy="5756392"/>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Content-UniformTrim.png" id="262" name="Google Shape;262;p36"/>
            <p:cNvPicPr preferRelativeResize="0"/>
            <p:nvPr/>
          </p:nvPicPr>
          <p:blipFill rotWithShape="1">
            <a:blip r:embed="rId3">
              <a:alphaModFix/>
            </a:blip>
            <a:srcRect b="0" l="1" r="14240" t="0"/>
            <a:stretch/>
          </p:blipFill>
          <p:spPr>
            <a:xfrm>
              <a:off x="0" y="3128434"/>
              <a:ext cx="685800" cy="606425"/>
            </a:xfrm>
            <a:prstGeom prst="rect">
              <a:avLst/>
            </a:prstGeom>
            <a:noFill/>
            <a:ln>
              <a:noFill/>
            </a:ln>
          </p:spPr>
        </p:pic>
        <p:pic>
          <p:nvPicPr>
            <p:cNvPr descr="HDRibbonContent-UniformTrim.png" id="263" name="Google Shape;263;p36"/>
            <p:cNvPicPr preferRelativeResize="0"/>
            <p:nvPr/>
          </p:nvPicPr>
          <p:blipFill rotWithShape="1">
            <a:blip r:embed="rId3">
              <a:alphaModFix/>
            </a:blip>
            <a:srcRect b="0" l="1" r="14240" t="0"/>
            <a:stretch/>
          </p:blipFill>
          <p:spPr>
            <a:xfrm>
              <a:off x="8466667" y="3128434"/>
              <a:ext cx="685800" cy="606425"/>
            </a:xfrm>
            <a:prstGeom prst="rect">
              <a:avLst/>
            </a:prstGeom>
            <a:noFill/>
            <a:ln>
              <a:noFill/>
            </a:ln>
          </p:spPr>
        </p:pic>
      </p:grpSp>
      <p:sp>
        <p:nvSpPr>
          <p:cNvPr id="264" name="Google Shape;264;p36"/>
          <p:cNvSpPr txBox="1"/>
          <p:nvPr>
            <p:ph type="title"/>
          </p:nvPr>
        </p:nvSpPr>
        <p:spPr>
          <a:xfrm>
            <a:off x="1176866" y="915337"/>
            <a:ext cx="6798734" cy="1303867"/>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262626"/>
              </a:buClr>
              <a:buSzPts val="4000"/>
              <a:buFont typeface="Garamond"/>
              <a:buNone/>
              <a:defRPr b="0" i="0" sz="40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65" name="Google Shape;265;p36"/>
          <p:cNvSpPr txBox="1"/>
          <p:nvPr>
            <p:ph idx="1" type="body"/>
          </p:nvPr>
        </p:nvSpPr>
        <p:spPr>
          <a:xfrm>
            <a:off x="1176865" y="2490135"/>
            <a:ext cx="6798736" cy="3444997"/>
          </a:xfrm>
          <a:prstGeom prst="rect">
            <a:avLst/>
          </a:prstGeom>
          <a:noFill/>
          <a:ln>
            <a:noFill/>
          </a:ln>
        </p:spPr>
        <p:txBody>
          <a:bodyPr anchorCtr="0" anchor="t" bIns="45700" lIns="91425" spcFirstLastPara="1" rIns="91425" wrap="square" tIns="45700">
            <a:normAutofit/>
          </a:bodyPr>
          <a:lstStyle>
            <a:lvl1pPr indent="-403860" lvl="0" marL="457200" marR="0" rtl="0" algn="l">
              <a:lnSpc>
                <a:spcPct val="100000"/>
              </a:lnSpc>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lnSpc>
                <a:spcPct val="100000"/>
              </a:lnSpc>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lnSpc>
                <a:spcPct val="100000"/>
              </a:lnSpc>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lnSpc>
                <a:spcPct val="100000"/>
              </a:lnSpc>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lnSpc>
                <a:spcPct val="100000"/>
              </a:lnSpc>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266" name="Google Shape;266;p36"/>
          <p:cNvSpPr txBox="1"/>
          <p:nvPr>
            <p:ph idx="10" type="dt"/>
          </p:nvPr>
        </p:nvSpPr>
        <p:spPr>
          <a:xfrm>
            <a:off x="6356670" y="5960533"/>
            <a:ext cx="1148283" cy="2794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7" name="Google Shape;267;p36"/>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36"/>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0" name="Shape 400"/>
        <p:cNvGrpSpPr/>
        <p:nvPr/>
      </p:nvGrpSpPr>
      <p:grpSpPr>
        <a:xfrm>
          <a:off x="0" y="0"/>
          <a:ext cx="0" cy="0"/>
          <a:chOff x="0" y="0"/>
          <a:chExt cx="0" cy="0"/>
        </a:xfrm>
      </p:grpSpPr>
      <p:sp>
        <p:nvSpPr>
          <p:cNvPr id="401" name="Google Shape;401;p39"/>
          <p:cNvSpPr/>
          <p:nvPr/>
        </p:nvSpPr>
        <p:spPr>
          <a:xfrm>
            <a:off x="362" y="176109"/>
            <a:ext cx="9141714" cy="1645919"/>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txBox="1"/>
          <p:nvPr>
            <p:ph type="title"/>
          </p:nvPr>
        </p:nvSpPr>
        <p:spPr>
          <a:xfrm>
            <a:off x="685019" y="284176"/>
            <a:ext cx="7772400" cy="1508760"/>
          </a:xfrm>
          <a:prstGeom prst="rect">
            <a:avLst/>
          </a:prstGeom>
          <a:noFill/>
          <a:ln>
            <a:noFill/>
          </a:ln>
        </p:spPr>
        <p:txBody>
          <a:bodyPr anchorCtr="0" anchor="ctr" bIns="45700" lIns="91425" spcFirstLastPara="1" rIns="91425" wrap="square" tIns="45700">
            <a:normAutofit/>
          </a:bodyPr>
          <a:lstStyle>
            <a:lvl1pPr lvl="0" marR="0" rtl="0" algn="l">
              <a:lnSpc>
                <a:spcPct val="85000"/>
              </a:lnSpc>
              <a:spcBef>
                <a:spcPts val="0"/>
              </a:spcBef>
              <a:spcAft>
                <a:spcPts val="0"/>
              </a:spcAft>
              <a:buClr>
                <a:schemeClr val="dk2"/>
              </a:buClr>
              <a:buSzPts val="4000"/>
              <a:buFont typeface="Corbel"/>
              <a:buNone/>
              <a:defRPr b="0" i="0" sz="4000" u="none" cap="none" strike="noStrike">
                <a:solidFill>
                  <a:schemeClr val="dk2"/>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3" name="Google Shape;403;p39"/>
          <p:cNvSpPr txBox="1"/>
          <p:nvPr>
            <p:ph idx="1" type="body"/>
          </p:nvPr>
        </p:nvSpPr>
        <p:spPr>
          <a:xfrm>
            <a:off x="685019" y="2011680"/>
            <a:ext cx="7772400" cy="4206240"/>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200"/>
              </a:spcBef>
              <a:spcAft>
                <a:spcPts val="0"/>
              </a:spcAft>
              <a:buClr>
                <a:schemeClr val="lt1"/>
              </a:buClr>
              <a:buSzPts val="2200"/>
              <a:buFont typeface="Noto Sans Symbols"/>
              <a:buChar char="▪"/>
              <a:defRPr b="0" i="0" sz="2200" u="none" cap="none" strike="noStrike">
                <a:solidFill>
                  <a:schemeClr val="lt1"/>
                </a:solidFill>
                <a:latin typeface="Corbel"/>
                <a:ea typeface="Corbel"/>
                <a:cs typeface="Corbel"/>
                <a:sym typeface="Corbel"/>
              </a:defRPr>
            </a:lvl1pPr>
            <a:lvl2pPr indent="-355600" lvl="1" marL="914400" marR="0" rtl="0" algn="l">
              <a:lnSpc>
                <a:spcPct val="90000"/>
              </a:lnSpc>
              <a:spcBef>
                <a:spcPts val="200"/>
              </a:spcBef>
              <a:spcAft>
                <a:spcPts val="0"/>
              </a:spcAft>
              <a:buClr>
                <a:schemeClr val="lt1"/>
              </a:buClr>
              <a:buSzPts val="2000"/>
              <a:buFont typeface="Noto Sans Symbols"/>
              <a:buChar char="▪"/>
              <a:defRPr b="0" i="0" sz="2000" u="none" cap="none" strike="noStrike">
                <a:solidFill>
                  <a:schemeClr val="lt1"/>
                </a:solidFill>
                <a:latin typeface="Corbel"/>
                <a:ea typeface="Corbel"/>
                <a:cs typeface="Corbel"/>
                <a:sym typeface="Corbel"/>
              </a:defRPr>
            </a:lvl2pPr>
            <a:lvl3pPr indent="-342900" lvl="2" marL="1371600" marR="0" rtl="0" algn="l">
              <a:lnSpc>
                <a:spcPct val="90000"/>
              </a:lnSpc>
              <a:spcBef>
                <a:spcPts val="400"/>
              </a:spcBef>
              <a:spcAft>
                <a:spcPts val="0"/>
              </a:spcAft>
              <a:buClr>
                <a:schemeClr val="lt1"/>
              </a:buClr>
              <a:buSzPts val="1800"/>
              <a:buFont typeface="Noto Sans Symbols"/>
              <a:buChar char="▪"/>
              <a:defRPr b="0" i="0" sz="1800" u="none" cap="none" strike="noStrike">
                <a:solidFill>
                  <a:schemeClr val="lt1"/>
                </a:solidFill>
                <a:latin typeface="Corbel"/>
                <a:ea typeface="Corbel"/>
                <a:cs typeface="Corbel"/>
                <a:sym typeface="Corbel"/>
              </a:defRPr>
            </a:lvl3pPr>
            <a:lvl4pPr indent="-330200" lvl="3" marL="18288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4pPr>
            <a:lvl5pPr indent="-330200" lvl="4" marL="22860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5pPr>
            <a:lvl6pPr indent="-330200" lvl="5" marL="27432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6pPr>
            <a:lvl7pPr indent="-330200" lvl="6" marL="32004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lnSpc>
                <a:spcPct val="90000"/>
              </a:lnSpc>
              <a:spcBef>
                <a:spcPts val="400"/>
              </a:spcBef>
              <a:spcAft>
                <a:spcPts val="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lnSpc>
                <a:spcPct val="90000"/>
              </a:lnSpc>
              <a:spcBef>
                <a:spcPts val="400"/>
              </a:spcBef>
              <a:spcAft>
                <a:spcPts val="400"/>
              </a:spcAft>
              <a:buClr>
                <a:schemeClr val="lt1"/>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404" name="Google Shape;404;p39"/>
          <p:cNvSpPr txBox="1"/>
          <p:nvPr>
            <p:ph idx="10" type="dt"/>
          </p:nvPr>
        </p:nvSpPr>
        <p:spPr>
          <a:xfrm>
            <a:off x="681557" y="6422855"/>
            <a:ext cx="2595043" cy="365125"/>
          </a:xfrm>
          <a:prstGeom prst="rect">
            <a:avLst/>
          </a:prstGeom>
          <a:noFill/>
          <a:ln>
            <a:noFill/>
          </a:ln>
        </p:spPr>
        <p:txBody>
          <a:bodyPr anchorCtr="0" anchor="ctr" bIns="45700" lIns="914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39"/>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39"/>
          <p:cNvSpPr txBox="1"/>
          <p:nvPr>
            <p:ph idx="12" type="sldNum"/>
          </p:nvPr>
        </p:nvSpPr>
        <p:spPr>
          <a:xfrm>
            <a:off x="8265139" y="6422855"/>
            <a:ext cx="709698" cy="365125"/>
          </a:xfrm>
          <a:prstGeom prst="rect">
            <a:avLst/>
          </a:prstGeom>
          <a:noFill/>
          <a:ln>
            <a:noFill/>
          </a:ln>
        </p:spPr>
        <p:txBody>
          <a:bodyPr anchorCtr="0" anchor="ctr" bIns="45700" lIns="45700"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hyperlink" Target="https://ieeexplore.ieee.org/author/37088510690" TargetMode="External"/><Relationship Id="rId4" Type="http://schemas.openxmlformats.org/officeDocument/2006/relationships/hyperlink" Target="https://ieeexplore.ieee.org/author/37088510929" TargetMode="External"/><Relationship Id="rId5" Type="http://schemas.openxmlformats.org/officeDocument/2006/relationships/hyperlink" Target="https://ieeexplore.ieee.org/author/3708851358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19.jpg"/><Relationship Id="rId7" Type="http://schemas.openxmlformats.org/officeDocument/2006/relationships/image" Target="../media/image20.png"/><Relationship Id="rId8"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19.jpg"/><Relationship Id="rId8"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37.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jpg"/><Relationship Id="rId4" Type="http://schemas.openxmlformats.org/officeDocument/2006/relationships/image" Target="../media/image37.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image" Target="../media/image31.png"/><Relationship Id="rId5"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9.jpg"/><Relationship Id="rId4" Type="http://schemas.openxmlformats.org/officeDocument/2006/relationships/image" Target="../media/image24.png"/><Relationship Id="rId5"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
          <p:cNvSpPr txBox="1"/>
          <p:nvPr>
            <p:ph idx="1" type="subTitle"/>
          </p:nvPr>
        </p:nvSpPr>
        <p:spPr>
          <a:xfrm>
            <a:off x="1600199" y="2362200"/>
            <a:ext cx="6810375" cy="1219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a:p>
            <a:pPr indent="0" lvl="0" marL="0" rtl="0" algn="ctr">
              <a:lnSpc>
                <a:spcPct val="90000"/>
              </a:lnSpc>
              <a:spcBef>
                <a:spcPts val="750"/>
              </a:spcBef>
              <a:spcAft>
                <a:spcPts val="0"/>
              </a:spcAft>
              <a:buClr>
                <a:schemeClr val="dk1"/>
              </a:buClr>
              <a:buSzPts val="2000"/>
              <a:buNone/>
            </a:pPr>
            <a:r>
              <a:rPr lang="en-IN" sz="2000"/>
              <a:t>AR Application for Architects and Interior Designers </a:t>
            </a:r>
            <a:endParaRPr/>
          </a:p>
          <a:p>
            <a:pPr indent="0" lvl="0" marL="0" rtl="0" algn="ctr">
              <a:lnSpc>
                <a:spcPct val="90000"/>
              </a:lnSpc>
              <a:spcBef>
                <a:spcPts val="750"/>
              </a:spcBef>
              <a:spcAft>
                <a:spcPts val="0"/>
              </a:spcAft>
              <a:buClr>
                <a:schemeClr val="dk1"/>
              </a:buClr>
              <a:buSzPts val="2000"/>
              <a:buNone/>
            </a:pPr>
            <a:r>
              <a:rPr lang="en-IN" sz="2000"/>
              <a:t>Group No. 017</a:t>
            </a:r>
            <a:endParaRPr/>
          </a:p>
          <a:p>
            <a:pPr indent="0" lvl="0" marL="0" rtl="0" algn="ctr">
              <a:lnSpc>
                <a:spcPct val="90000"/>
              </a:lnSpc>
              <a:spcBef>
                <a:spcPts val="750"/>
              </a:spcBef>
              <a:spcAft>
                <a:spcPts val="0"/>
              </a:spcAft>
              <a:buClr>
                <a:schemeClr val="dk1"/>
              </a:buClr>
              <a:buSzPts val="1800"/>
              <a:buNone/>
            </a:pPr>
            <a:r>
              <a:t/>
            </a:r>
            <a:endParaRPr/>
          </a:p>
          <a:p>
            <a:pPr indent="0" lvl="0" marL="0" rtl="0" algn="ctr">
              <a:lnSpc>
                <a:spcPct val="90000"/>
              </a:lnSpc>
              <a:spcBef>
                <a:spcPts val="750"/>
              </a:spcBef>
              <a:spcAft>
                <a:spcPts val="0"/>
              </a:spcAft>
              <a:buClr>
                <a:schemeClr val="dk1"/>
              </a:buClr>
              <a:buSzPts val="1800"/>
              <a:buNone/>
            </a:pPr>
            <a:r>
              <a:t/>
            </a:r>
            <a:endParaRPr/>
          </a:p>
        </p:txBody>
      </p:sp>
      <p:graphicFrame>
        <p:nvGraphicFramePr>
          <p:cNvPr id="485" name="Google Shape;485;p1"/>
          <p:cNvGraphicFramePr/>
          <p:nvPr/>
        </p:nvGraphicFramePr>
        <p:xfrm>
          <a:off x="762000" y="533400"/>
          <a:ext cx="3000000" cy="3000000"/>
        </p:xfrm>
        <a:graphic>
          <a:graphicData uri="http://schemas.openxmlformats.org/drawingml/2006/table">
            <a:tbl>
              <a:tblPr>
                <a:noFill/>
                <a:tableStyleId>{B6896B0E-C053-4670-AE54-3DDACEEE9B80}</a:tableStyleId>
              </a:tblPr>
              <a:tblGrid>
                <a:gridCol w="1075600"/>
                <a:gridCol w="5669625"/>
                <a:gridCol w="950975"/>
              </a:tblGrid>
              <a:tr h="934350">
                <a:tc>
                  <a:txBody>
                    <a:bodyPr/>
                    <a:lstStyle/>
                    <a:p>
                      <a:pPr indent="0" lvl="0" marL="0" marR="0" rtl="0" algn="l">
                        <a:lnSpc>
                          <a:spcPct val="150000"/>
                        </a:lnSpc>
                        <a:spcBef>
                          <a:spcPts val="0"/>
                        </a:spcBef>
                        <a:spcAft>
                          <a:spcPts val="0"/>
                        </a:spcAft>
                        <a:buClr>
                          <a:srgbClr val="000000"/>
                        </a:buClr>
                        <a:buSzPts val="1200"/>
                        <a:buFont typeface="Arial"/>
                        <a:buNone/>
                      </a:pPr>
                      <a:br>
                        <a:rPr lang="en-IN" sz="1200" u="none" cap="none" strike="noStrike">
                          <a:latin typeface="Times New Roman"/>
                          <a:ea typeface="Times New Roman"/>
                          <a:cs typeface="Times New Roman"/>
                          <a:sym typeface="Times New Roman"/>
                        </a:rPr>
                      </a:br>
                      <a:endParaRPr sz="1200" u="none" cap="none" strike="noStrike">
                        <a:latin typeface="Cambria"/>
                        <a:ea typeface="Cambria"/>
                        <a:cs typeface="Cambria"/>
                        <a:sym typeface="Cambria"/>
                      </a:endParaRPr>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b="1" lang="en-IN" sz="1800" u="none" cap="none" strike="noStrike">
                          <a:latin typeface="Cambria"/>
                          <a:ea typeface="Cambria"/>
                          <a:cs typeface="Cambria"/>
                          <a:sym typeface="Cambria"/>
                        </a:rPr>
                        <a:t>Nitte  Meenakshi Institute of Technology</a:t>
                      </a:r>
                      <a:endParaRPr sz="11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700"/>
                        <a:buFont typeface="Arial"/>
                        <a:buNone/>
                      </a:pPr>
                      <a:r>
                        <a:rPr lang="en-IN" sz="700" u="none" cap="none" strike="noStrike">
                          <a:latin typeface="Cambria"/>
                          <a:ea typeface="Cambria"/>
                          <a:cs typeface="Cambria"/>
                          <a:sym typeface="Cambria"/>
                        </a:rPr>
                        <a:t>(AN AUTONOMOUS INSTITUTION AFFILIATED TO VISVESVARAYA TECHNOLOGICAL UNIVERSITY, BELGAUM)</a:t>
                      </a:r>
                      <a:endParaRPr sz="11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IN" sz="800" u="none" cap="none" strike="noStrike">
                          <a:latin typeface="Cambria"/>
                          <a:ea typeface="Cambria"/>
                          <a:cs typeface="Cambria"/>
                          <a:sym typeface="Cambria"/>
                        </a:rPr>
                        <a:t>PB No. 6429, Yelahanka, Bangalore 560-064, Karnataka</a:t>
                      </a:r>
                      <a:endParaRPr sz="11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IN" sz="800" u="none" cap="none" strike="noStrike">
                          <a:latin typeface="Cambria"/>
                          <a:ea typeface="Cambria"/>
                          <a:cs typeface="Cambria"/>
                          <a:sym typeface="Cambria"/>
                        </a:rPr>
                        <a:t>Telephone: 080- 22167800, 22167860, Fax: 080 - 22167805</a:t>
                      </a:r>
                      <a:endParaRPr sz="1100" u="none" cap="none" strike="noStrike">
                        <a:latin typeface="Calibri"/>
                        <a:ea typeface="Calibri"/>
                        <a:cs typeface="Calibri"/>
                        <a:sym typeface="Calibri"/>
                      </a:endParaRPr>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t/>
                      </a:r>
                      <a:endParaRPr sz="1200" u="none" cap="none" strike="noStrike">
                        <a:latin typeface="Cambria"/>
                        <a:ea typeface="Cambria"/>
                        <a:cs typeface="Cambria"/>
                        <a:sym typeface="Cambria"/>
                      </a:endParaRPr>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13450">
                <a:tc gridSpan="3">
                  <a:txBody>
                    <a:bodyPr/>
                    <a:lstStyle/>
                    <a:p>
                      <a:pPr indent="0" lvl="0" marL="0" marR="0" rtl="0" algn="ctr">
                        <a:lnSpc>
                          <a:spcPct val="115000"/>
                        </a:lnSpc>
                        <a:spcBef>
                          <a:spcPts val="0"/>
                        </a:spcBef>
                        <a:spcAft>
                          <a:spcPts val="0"/>
                        </a:spcAft>
                        <a:buClr>
                          <a:srgbClr val="000000"/>
                        </a:buClr>
                        <a:buSzPts val="1700"/>
                        <a:buFont typeface="Arial"/>
                        <a:buNone/>
                      </a:pPr>
                      <a:r>
                        <a:rPr b="1" lang="en-IN" sz="1700" u="none" cap="none" strike="noStrike">
                          <a:latin typeface="Cambria"/>
                          <a:ea typeface="Cambria"/>
                          <a:cs typeface="Cambria"/>
                          <a:sym typeface="Cambria"/>
                        </a:rPr>
                        <a:t>Department of Computer Science and Engineering</a:t>
                      </a:r>
                      <a:endParaRPr sz="1100" u="none" cap="none" strike="noStrike">
                        <a:latin typeface="Calibri"/>
                        <a:ea typeface="Calibri"/>
                        <a:cs typeface="Calibri"/>
                        <a:sym typeface="Calibri"/>
                      </a:endParaRPr>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r>
            </a:tbl>
          </a:graphicData>
        </a:graphic>
      </p:graphicFrame>
      <p:grpSp>
        <p:nvGrpSpPr>
          <p:cNvPr id="486" name="Google Shape;486;p1"/>
          <p:cNvGrpSpPr/>
          <p:nvPr/>
        </p:nvGrpSpPr>
        <p:grpSpPr>
          <a:xfrm>
            <a:off x="1143000" y="609600"/>
            <a:ext cx="7267575" cy="771525"/>
            <a:chOff x="1143000" y="609600"/>
            <a:chExt cx="7267575" cy="771525"/>
          </a:xfrm>
        </p:grpSpPr>
        <p:pic>
          <p:nvPicPr>
            <p:cNvPr descr="nitteimg-footer" id="487" name="Google Shape;487;p1"/>
            <p:cNvPicPr preferRelativeResize="0"/>
            <p:nvPr/>
          </p:nvPicPr>
          <p:blipFill rotWithShape="1">
            <a:blip r:embed="rId3">
              <a:alphaModFix/>
            </a:blip>
            <a:srcRect b="0" l="0" r="0" t="0"/>
            <a:stretch/>
          </p:blipFill>
          <p:spPr>
            <a:xfrm>
              <a:off x="1143000" y="609600"/>
              <a:ext cx="723900" cy="390525"/>
            </a:xfrm>
            <a:prstGeom prst="rect">
              <a:avLst/>
            </a:prstGeom>
            <a:noFill/>
            <a:ln>
              <a:noFill/>
            </a:ln>
          </p:spPr>
        </p:pic>
        <p:pic>
          <p:nvPicPr>
            <p:cNvPr descr="nmit" id="488" name="Google Shape;488;p1"/>
            <p:cNvPicPr preferRelativeResize="0"/>
            <p:nvPr/>
          </p:nvPicPr>
          <p:blipFill rotWithShape="1">
            <a:blip r:embed="rId4">
              <a:alphaModFix/>
            </a:blip>
            <a:srcRect b="0" l="0" r="0" t="0"/>
            <a:stretch/>
          </p:blipFill>
          <p:spPr>
            <a:xfrm>
              <a:off x="7772400" y="609600"/>
              <a:ext cx="638175" cy="771525"/>
            </a:xfrm>
            <a:prstGeom prst="rect">
              <a:avLst/>
            </a:prstGeom>
            <a:noFill/>
            <a:ln>
              <a:noFill/>
            </a:ln>
          </p:spPr>
        </p:pic>
      </p:grpSp>
      <p:sp>
        <p:nvSpPr>
          <p:cNvPr id="489" name="Google Shape;489;p1"/>
          <p:cNvSpPr txBox="1"/>
          <p:nvPr/>
        </p:nvSpPr>
        <p:spPr>
          <a:xfrm>
            <a:off x="1866061" y="3697793"/>
            <a:ext cx="4153737" cy="16764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accent1"/>
              </a:buClr>
              <a:buSzPct val="70000"/>
              <a:buFont typeface="Noto Sans Symbols"/>
              <a:buNone/>
            </a:pPr>
            <a:r>
              <a:rPr b="1" i="0" lang="en-IN" sz="1800" u="sng" cap="none" strike="noStrike">
                <a:solidFill>
                  <a:schemeClr val="dk2"/>
                </a:solidFill>
                <a:latin typeface="Calibri"/>
                <a:ea typeface="Calibri"/>
                <a:cs typeface="Calibri"/>
                <a:sym typeface="Calibri"/>
              </a:rPr>
              <a:t>Presentation By: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chemeClr val="accent1"/>
              </a:buClr>
              <a:buSzPct val="70000"/>
              <a:buFont typeface="Noto Sans Symbols"/>
              <a:buNone/>
            </a:pPr>
            <a:r>
              <a:rPr b="1" i="0" lang="en-IN" sz="1800" u="none" cap="none" strike="noStrike">
                <a:solidFill>
                  <a:schemeClr val="dk2"/>
                </a:solidFill>
                <a:latin typeface="Calibri"/>
                <a:ea typeface="Calibri"/>
                <a:cs typeface="Calibri"/>
                <a:sym typeface="Calibri"/>
              </a:rPr>
              <a:t>Rithesh Shanmughan (1NT17CS151)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ct val="100000"/>
              <a:buFont typeface="Arial"/>
              <a:buNone/>
            </a:pPr>
            <a:r>
              <a:rPr b="1" i="0" lang="en-IN" sz="1800" u="none" cap="none" strike="noStrike">
                <a:solidFill>
                  <a:schemeClr val="dk2"/>
                </a:solidFill>
                <a:latin typeface="Calibri"/>
                <a:ea typeface="Calibri"/>
                <a:cs typeface="Calibri"/>
                <a:sym typeface="Calibri"/>
              </a:rPr>
              <a:t>Rahul Khatri                 (1NT17CS142)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ct val="100000"/>
              <a:buFont typeface="Arial"/>
              <a:buNone/>
            </a:pPr>
            <a:r>
              <a:rPr b="1" i="0" lang="en-IN" sz="1800" u="none" cap="none" strike="noStrike">
                <a:solidFill>
                  <a:schemeClr val="dk2"/>
                </a:solidFill>
                <a:latin typeface="Calibri"/>
                <a:ea typeface="Calibri"/>
                <a:cs typeface="Calibri"/>
                <a:sym typeface="Calibri"/>
              </a:rPr>
              <a:t>Sai Siddhanth A          (1NT17CS158)</a:t>
            </a:r>
            <a:endParaRPr b="1" i="0" sz="1800" u="none" cap="none" strike="noStrike">
              <a:solidFill>
                <a:schemeClr val="dk2"/>
              </a:solidFill>
              <a:latin typeface="Calibri"/>
              <a:ea typeface="Calibri"/>
              <a:cs typeface="Calibri"/>
              <a:sym typeface="Calibri"/>
            </a:endParaRPr>
          </a:p>
          <a:p>
            <a:pPr indent="0" lvl="0" marL="0" marR="0" rtl="0" algn="ctr">
              <a:lnSpc>
                <a:spcPct val="100000"/>
              </a:lnSpc>
              <a:spcBef>
                <a:spcPts val="600"/>
              </a:spcBef>
              <a:spcAft>
                <a:spcPts val="0"/>
              </a:spcAft>
              <a:buClr>
                <a:srgbClr val="000000"/>
              </a:buClr>
              <a:buSzPct val="100000"/>
              <a:buFont typeface="Arial"/>
              <a:buNone/>
            </a:pPr>
            <a:r>
              <a:rPr b="1" i="0" lang="en-IN" sz="1800" u="none" cap="none" strike="noStrike">
                <a:solidFill>
                  <a:schemeClr val="dk2"/>
                </a:solidFill>
                <a:latin typeface="Calibri"/>
                <a:ea typeface="Calibri"/>
                <a:cs typeface="Calibri"/>
                <a:sym typeface="Calibri"/>
              </a:rPr>
              <a:t>Utsav Mondal              (1NT17CS217)</a:t>
            </a:r>
            <a:endParaRPr b="1" i="0" sz="1800" u="none" cap="none" strike="noStrike">
              <a:solidFill>
                <a:schemeClr val="dk2"/>
              </a:solidFill>
              <a:latin typeface="Calibri"/>
              <a:ea typeface="Calibri"/>
              <a:cs typeface="Calibri"/>
              <a:sym typeface="Calibri"/>
            </a:endParaRPr>
          </a:p>
          <a:p>
            <a:pPr indent="0" lvl="0" marL="0" marR="0" rtl="0" algn="l">
              <a:lnSpc>
                <a:spcPct val="100000"/>
              </a:lnSpc>
              <a:spcBef>
                <a:spcPts val="600"/>
              </a:spcBef>
              <a:spcAft>
                <a:spcPts val="0"/>
              </a:spcAft>
              <a:buClr>
                <a:schemeClr val="accent1"/>
              </a:buClr>
              <a:buSzPct val="70000"/>
              <a:buFont typeface="Noto Sans Symbols"/>
              <a:buNone/>
            </a:pPr>
            <a:r>
              <a:t/>
            </a:r>
            <a:endParaRPr b="1" i="0" sz="1800" u="none" cap="none" strike="noStrike">
              <a:solidFill>
                <a:schemeClr val="dk2"/>
              </a:solidFill>
              <a:latin typeface="Calibri"/>
              <a:ea typeface="Calibri"/>
              <a:cs typeface="Calibri"/>
              <a:sym typeface="Calibri"/>
            </a:endParaRPr>
          </a:p>
        </p:txBody>
      </p:sp>
      <p:sp>
        <p:nvSpPr>
          <p:cNvPr id="490" name="Google Shape;490;p1"/>
          <p:cNvSpPr txBox="1"/>
          <p:nvPr/>
        </p:nvSpPr>
        <p:spPr>
          <a:xfrm>
            <a:off x="5181600" y="5029200"/>
            <a:ext cx="3657600" cy="12192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accent1"/>
              </a:buClr>
              <a:buSzPts val="1260"/>
              <a:buFont typeface="Noto Sans Symbols"/>
              <a:buNone/>
            </a:pPr>
            <a:r>
              <a:rPr b="1" i="0" lang="en-IN" sz="1800" u="sng" cap="none" strike="noStrike">
                <a:solidFill>
                  <a:schemeClr val="dk2"/>
                </a:solidFill>
                <a:latin typeface="Calibri"/>
                <a:ea typeface="Calibri"/>
                <a:cs typeface="Calibri"/>
                <a:sym typeface="Calibri"/>
              </a:rPr>
              <a:t>Guided By: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accent1"/>
              </a:buClr>
              <a:buSzPts val="1260"/>
              <a:buFont typeface="Noto Sans Symbols"/>
              <a:buNone/>
            </a:pPr>
            <a:r>
              <a:rPr b="1" i="0" lang="en-IN" sz="1800" u="none" cap="none" strike="noStrike">
                <a:solidFill>
                  <a:schemeClr val="dk2"/>
                </a:solidFill>
                <a:latin typeface="Calibri"/>
                <a:ea typeface="Calibri"/>
                <a:cs typeface="Calibri"/>
                <a:sym typeface="Calibri"/>
              </a:rPr>
              <a:t>Name of the Guide: Mrs. Nirmala J 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accent1"/>
              </a:buClr>
              <a:buSzPts val="1260"/>
              <a:buFont typeface="Noto Sans Symbols"/>
              <a:buNone/>
            </a:pPr>
            <a:r>
              <a:rPr b="1" i="0" lang="en-IN" sz="1800" u="none" cap="none" strike="noStrike">
                <a:solidFill>
                  <a:schemeClr val="dk2"/>
                </a:solidFill>
                <a:latin typeface="Calibri"/>
                <a:ea typeface="Calibri"/>
                <a:cs typeface="Calibri"/>
                <a:sym typeface="Calibri"/>
              </a:rPr>
              <a:t>Designation: Assistant Professor</a:t>
            </a:r>
            <a:endParaRPr b="1" i="0" sz="1800" u="none" cap="none" strike="noStrike">
              <a:solidFill>
                <a:schemeClr val="dk2"/>
              </a:solidFill>
              <a:latin typeface="Calibri"/>
              <a:ea typeface="Calibri"/>
              <a:cs typeface="Calibri"/>
              <a:sym typeface="Calibri"/>
            </a:endParaRPr>
          </a:p>
          <a:p>
            <a:pPr indent="0" lvl="0" marL="0" marR="0" rtl="0" algn="l">
              <a:lnSpc>
                <a:spcPct val="100000"/>
              </a:lnSpc>
              <a:spcBef>
                <a:spcPts val="600"/>
              </a:spcBef>
              <a:spcAft>
                <a:spcPts val="0"/>
              </a:spcAft>
              <a:buClr>
                <a:schemeClr val="accent1"/>
              </a:buClr>
              <a:buSzPts val="1260"/>
              <a:buFont typeface="Noto Sans Symbols"/>
              <a:buNone/>
            </a:pPr>
            <a:r>
              <a:t/>
            </a:r>
            <a:endParaRPr b="1" i="0" sz="1800" u="none" cap="none" strike="noStrike">
              <a:solidFill>
                <a:schemeClr val="dk2"/>
              </a:solidFill>
              <a:latin typeface="Calibri"/>
              <a:ea typeface="Calibri"/>
              <a:cs typeface="Calibri"/>
              <a:sym typeface="Calibri"/>
            </a:endParaRPr>
          </a:p>
        </p:txBody>
      </p:sp>
      <p:sp>
        <p:nvSpPr>
          <p:cNvPr id="491" name="Google Shape;491;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492" name="Google Shape;492;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0"/>
          <p:cNvSpPr txBox="1"/>
          <p:nvPr>
            <p:ph type="title"/>
          </p:nvPr>
        </p:nvSpPr>
        <p:spPr>
          <a:xfrm>
            <a:off x="315725" y="365125"/>
            <a:ext cx="8631600" cy="1082700"/>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3300"/>
              <a:buFont typeface="Calibri"/>
              <a:buNone/>
            </a:pPr>
            <a:r>
              <a:rPr lang="en-IN"/>
              <a:t>    Research Motivation And Problem statement</a:t>
            </a:r>
            <a:endParaRPr/>
          </a:p>
        </p:txBody>
      </p:sp>
      <p:sp>
        <p:nvSpPr>
          <p:cNvPr id="566" name="Google Shape;566;p10"/>
          <p:cNvSpPr txBox="1"/>
          <p:nvPr>
            <p:ph idx="1" type="body"/>
          </p:nvPr>
        </p:nvSpPr>
        <p:spPr>
          <a:xfrm>
            <a:off x="533400" y="1524000"/>
            <a:ext cx="8058150" cy="4648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IN"/>
              <a:t>Nowadays with excessive workload and busy life, many professionals face problems that result in the loss of their clients or the certain overheads that spoil the process of satisfying the client.</a:t>
            </a:r>
            <a:endParaRPr/>
          </a:p>
          <a:p>
            <a:pPr indent="-171450" lvl="0" marL="171450" rtl="0" algn="l">
              <a:lnSpc>
                <a:spcPct val="90000"/>
              </a:lnSpc>
              <a:spcBef>
                <a:spcPts val="750"/>
              </a:spcBef>
              <a:spcAft>
                <a:spcPts val="0"/>
              </a:spcAft>
              <a:buClr>
                <a:schemeClr val="dk1"/>
              </a:buClr>
              <a:buSzPts val="2100"/>
              <a:buChar char="•"/>
            </a:pPr>
            <a:r>
              <a:rPr lang="en-IN"/>
              <a:t> AR/VR helps to remove some of the fear and anxiety that a client might have about committing to a design plan that they are unsure of and achieve 98% closure rate. The proposed software will be used by interior designers or architects.</a:t>
            </a:r>
            <a:endParaRPr/>
          </a:p>
          <a:p>
            <a:pPr indent="-171450" lvl="0" marL="171450" rtl="0" algn="l">
              <a:lnSpc>
                <a:spcPct val="90000"/>
              </a:lnSpc>
              <a:spcBef>
                <a:spcPts val="750"/>
              </a:spcBef>
              <a:spcAft>
                <a:spcPts val="0"/>
              </a:spcAft>
              <a:buClr>
                <a:schemeClr val="dk1"/>
              </a:buClr>
              <a:buSzPts val="2100"/>
              <a:buChar char="•"/>
            </a:pPr>
            <a:r>
              <a:rPr lang="en-IN"/>
              <a:t> This proposed research most likely acts as an effective tool which can decrease the gap between industrial company and customer in addition to other applicable business communities. </a:t>
            </a:r>
            <a:endParaRPr/>
          </a:p>
          <a:p>
            <a:pPr indent="-171450" lvl="0" marL="171450" rtl="0" algn="l">
              <a:lnSpc>
                <a:spcPct val="90000"/>
              </a:lnSpc>
              <a:spcBef>
                <a:spcPts val="750"/>
              </a:spcBef>
              <a:spcAft>
                <a:spcPts val="0"/>
              </a:spcAft>
              <a:buClr>
                <a:schemeClr val="dk1"/>
              </a:buClr>
              <a:buSzPts val="2100"/>
              <a:buChar char="•"/>
            </a:pPr>
            <a:r>
              <a:rPr lang="en-IN"/>
              <a:t>The print media (images, panaflex, print outs) influence is not capable and sufficient to satisfy designers and architects to visualize their ideas and complicated stuff in their desired way in the real-world environment. </a:t>
            </a:r>
            <a:endParaRPr/>
          </a:p>
        </p:txBody>
      </p:sp>
      <p:sp>
        <p:nvSpPr>
          <p:cNvPr id="567" name="Google Shape;567;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68" name="Google Shape;568;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2"/>
          <p:cNvSpPr txBox="1"/>
          <p:nvPr>
            <p:ph type="title"/>
          </p:nvPr>
        </p:nvSpPr>
        <p:spPr>
          <a:xfrm>
            <a:off x="609600" y="152400"/>
            <a:ext cx="7886700" cy="8540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574" name="Google Shape;574;p12"/>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75" name="Google Shape;575;p12"/>
          <p:cNvSpPr txBox="1"/>
          <p:nvPr>
            <p:ph idx="12" type="sldNum"/>
          </p:nvPr>
        </p:nvSpPr>
        <p:spPr>
          <a:xfrm>
            <a:off x="8265139" y="6422855"/>
            <a:ext cx="70969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r>
              <a:t/>
            </a:r>
            <a:endParaRPr/>
          </a:p>
        </p:txBody>
      </p:sp>
      <p:graphicFrame>
        <p:nvGraphicFramePr>
          <p:cNvPr id="576" name="Google Shape;576;p12"/>
          <p:cNvGraphicFramePr/>
          <p:nvPr/>
        </p:nvGraphicFramePr>
        <p:xfrm>
          <a:off x="470112" y="1436384"/>
          <a:ext cx="3000000" cy="3000000"/>
        </p:xfrm>
        <a:graphic>
          <a:graphicData uri="http://schemas.openxmlformats.org/drawingml/2006/table">
            <a:tbl>
              <a:tblPr bandRow="1" firstRow="1">
                <a:noFill/>
                <a:tableStyleId>{5B310F07-13AA-48A9-A9E3-573C30EBC5C4}</a:tableStyleId>
              </a:tblPr>
              <a:tblGrid>
                <a:gridCol w="1203375"/>
                <a:gridCol w="1836725"/>
                <a:gridCol w="2280050"/>
                <a:gridCol w="2883625"/>
              </a:tblGrid>
              <a:tr h="816800">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Year</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Title </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Author Name</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Inference</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r>
              <a:tr h="2660075">
                <a:tc>
                  <a:txBody>
                    <a:bodyPr/>
                    <a:lstStyle/>
                    <a:p>
                      <a:pPr indent="0" lvl="0" marL="0" marR="0" rtl="0" algn="l">
                        <a:lnSpc>
                          <a:spcPct val="100000"/>
                        </a:lnSpc>
                        <a:spcBef>
                          <a:spcPts val="0"/>
                        </a:spcBef>
                        <a:spcAft>
                          <a:spcPts val="0"/>
                        </a:spcAft>
                        <a:buClr>
                          <a:srgbClr val="000000"/>
                        </a:buClr>
                        <a:buSzPts val="2100"/>
                        <a:buFont typeface="Arial"/>
                        <a:buNone/>
                      </a:pPr>
                      <a:r>
                        <a:rPr lang="en-IN" sz="2100" u="none" cap="none" strike="noStrike"/>
                        <a:t>2012</a:t>
                      </a:r>
                      <a:endParaRPr sz="135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IN" sz="1800" u="none" cap="none" strike="noStrike">
                          <a:latin typeface="Calibri"/>
                          <a:ea typeface="Calibri"/>
                          <a:cs typeface="Calibri"/>
                          <a:sym typeface="Calibri"/>
                        </a:rPr>
                        <a:t>Virtual Reality Practice in Architecture Design</a:t>
                      </a:r>
                      <a:endParaRPr sz="18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IN" sz="1800" u="none" cap="none" strike="noStrike">
                          <a:latin typeface="Calibri"/>
                          <a:ea typeface="Calibri"/>
                          <a:cs typeface="Calibri"/>
                          <a:sym typeface="Calibri"/>
                        </a:rPr>
                        <a:t>Ping Su, Shuo Wang</a:t>
                      </a:r>
                      <a:endParaRPr sz="18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Virtual reality simulated environment</a:t>
                      </a:r>
                      <a:endParaRPr sz="16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latin typeface="Calibri"/>
                          <a:ea typeface="Calibri"/>
                          <a:cs typeface="Calibri"/>
                          <a:sym typeface="Calibri"/>
                        </a:rPr>
                        <a:t>Lack of Interface with Architecture Design Software </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t>Lack of Convenient and Efficiency in Design</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latin typeface="Calibri"/>
                          <a:ea typeface="Calibri"/>
                          <a:cs typeface="Calibri"/>
                          <a:sym typeface="Calibri"/>
                        </a:rPr>
                        <a:t>Lack of Interactive Performance in Architecture Behaviour </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t>Integration with VR Platform and Architecture Design Technolog</a:t>
                      </a:r>
                      <a:endParaRPr b="0" i="0" sz="16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latin typeface="Calibri"/>
                          <a:ea typeface="Calibri"/>
                          <a:cs typeface="Calibri"/>
                          <a:sym typeface="Calibri"/>
                        </a:rPr>
                        <a:t>Enhance the VR Interactive Performance in Architecture Simulation </a:t>
                      </a:r>
                      <a:endParaRPr b="0" i="0" sz="16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3"/>
          <p:cNvSpPr txBox="1"/>
          <p:nvPr>
            <p:ph type="title"/>
          </p:nvPr>
        </p:nvSpPr>
        <p:spPr>
          <a:xfrm>
            <a:off x="609600" y="152400"/>
            <a:ext cx="7886700" cy="8540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582" name="Google Shape;582;p13"/>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83" name="Google Shape;583;p13"/>
          <p:cNvSpPr txBox="1"/>
          <p:nvPr>
            <p:ph idx="12" type="sldNum"/>
          </p:nvPr>
        </p:nvSpPr>
        <p:spPr>
          <a:xfrm>
            <a:off x="8265139" y="6422855"/>
            <a:ext cx="70969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graphicFrame>
        <p:nvGraphicFramePr>
          <p:cNvPr id="584" name="Google Shape;584;p13"/>
          <p:cNvGraphicFramePr/>
          <p:nvPr/>
        </p:nvGraphicFramePr>
        <p:xfrm>
          <a:off x="762000" y="1447800"/>
          <a:ext cx="3000000" cy="3000000"/>
        </p:xfrm>
        <a:graphic>
          <a:graphicData uri="http://schemas.openxmlformats.org/drawingml/2006/table">
            <a:tbl>
              <a:tblPr bandRow="1" firstRow="1">
                <a:noFill/>
                <a:tableStyleId>{5B310F07-13AA-48A9-A9E3-573C30EBC5C4}</a:tableStyleId>
              </a:tblPr>
              <a:tblGrid>
                <a:gridCol w="1178025"/>
                <a:gridCol w="2710750"/>
                <a:gridCol w="2166350"/>
                <a:gridCol w="1793475"/>
              </a:tblGrid>
              <a:tr h="816800">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Year</a:t>
                      </a:r>
                      <a:endParaRPr sz="140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Title </a:t>
                      </a:r>
                      <a:endParaRPr sz="140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Author Name</a:t>
                      </a:r>
                      <a:endParaRPr sz="140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Inference</a:t>
                      </a:r>
                      <a:endParaRPr sz="1400" u="none" cap="none" strike="noStrike"/>
                    </a:p>
                  </a:txBody>
                  <a:tcPr marT="45725" marB="45725" marR="91450" marL="91450">
                    <a:gradFill>
                      <a:gsLst>
                        <a:gs pos="0">
                          <a:srgbClr val="BDF295"/>
                        </a:gs>
                        <a:gs pos="50000">
                          <a:srgbClr val="D5F5BE"/>
                        </a:gs>
                        <a:gs pos="100000">
                          <a:srgbClr val="EAFADE"/>
                        </a:gs>
                      </a:gsLst>
                      <a:lin ang="2700000" scaled="0"/>
                    </a:gradFill>
                  </a:tcPr>
                </a:tc>
              </a:tr>
              <a:tr h="781525">
                <a:tc>
                  <a:txBody>
                    <a:bodyPr/>
                    <a:lstStyle/>
                    <a:p>
                      <a:pPr indent="0" lvl="0" marL="0" marR="0" rtl="0" algn="l">
                        <a:lnSpc>
                          <a:spcPct val="100000"/>
                        </a:lnSpc>
                        <a:spcBef>
                          <a:spcPts val="0"/>
                        </a:spcBef>
                        <a:spcAft>
                          <a:spcPts val="0"/>
                        </a:spcAft>
                        <a:buClr>
                          <a:srgbClr val="000000"/>
                        </a:buClr>
                        <a:buSzPts val="2100"/>
                        <a:buFont typeface="Arial"/>
                        <a:buNone/>
                      </a:pPr>
                      <a:r>
                        <a:rPr lang="en-IN" sz="2100" u="none" cap="none" strike="noStrike"/>
                        <a:t>2014</a:t>
                      </a:r>
                      <a:endParaRPr sz="140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AR Interior Designer: Automatic Furniture Arrangement using Spatial and Functional Relationships </a:t>
                      </a:r>
                      <a:endParaRPr sz="135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Jeff K.T. Tang  </a:t>
                      </a:r>
                      <a:endParaRPr sz="2100" u="none" cap="none" strike="noStrike"/>
                    </a:p>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 Wan-Man</a:t>
                      </a:r>
                      <a:endParaRPr sz="1400" u="none" cap="none" strike="noStrike"/>
                    </a:p>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 Lau -Kit Chan   Kwok-Ho </a:t>
                      </a:r>
                      <a:endParaRPr sz="210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 of Virtual 3D furniture</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Using the in-depth camera in real time as an input</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latin typeface="Calibri"/>
                          <a:ea typeface="Calibri"/>
                          <a:cs typeface="Calibri"/>
                          <a:sym typeface="Calibri"/>
                        </a:rPr>
                        <a:t>Estimation and optimisation of the available space in a room</a:t>
                      </a:r>
                      <a:endParaRPr sz="16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t>The friendly User Interface</a:t>
                      </a:r>
                      <a:endParaRPr b="0" i="0" sz="1600" u="none" cap="none" strike="noStrike">
                        <a:latin typeface="Calibri"/>
                        <a:ea typeface="Calibri"/>
                        <a:cs typeface="Calibri"/>
                        <a:sym typeface="Calibri"/>
                      </a:endParaRPr>
                    </a:p>
                    <a:p>
                      <a:pPr indent="-200025" lvl="0" marL="285750" marR="0" rtl="0" algn="l">
                        <a:lnSpc>
                          <a:spcPct val="100000"/>
                        </a:lnSpc>
                        <a:spcBef>
                          <a:spcPts val="0"/>
                        </a:spcBef>
                        <a:spcAft>
                          <a:spcPts val="0"/>
                        </a:spcAft>
                        <a:buClr>
                          <a:schemeClr val="dk1"/>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lin ang="2700000" scaled="0"/>
                    </a:gradFill>
                  </a:tcPr>
                </a:tc>
              </a:tr>
              <a:tr h="781525">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lin ang="2700000" scaled="0"/>
                    </a:gra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lin ang="2700000" scaled="0"/>
                    </a:gra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4"/>
          <p:cNvSpPr txBox="1"/>
          <p:nvPr>
            <p:ph type="title"/>
          </p:nvPr>
        </p:nvSpPr>
        <p:spPr>
          <a:xfrm>
            <a:off x="609600" y="152400"/>
            <a:ext cx="7886700" cy="8540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590" name="Google Shape;590;p14"/>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91" name="Google Shape;591;p14"/>
          <p:cNvSpPr txBox="1"/>
          <p:nvPr>
            <p:ph idx="12" type="sldNum"/>
          </p:nvPr>
        </p:nvSpPr>
        <p:spPr>
          <a:xfrm>
            <a:off x="8265139" y="6422855"/>
            <a:ext cx="70969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graphicFrame>
        <p:nvGraphicFramePr>
          <p:cNvPr id="592" name="Google Shape;592;p14"/>
          <p:cNvGraphicFramePr/>
          <p:nvPr/>
        </p:nvGraphicFramePr>
        <p:xfrm>
          <a:off x="762000" y="1447800"/>
          <a:ext cx="3000000" cy="3000000"/>
        </p:xfrm>
        <a:graphic>
          <a:graphicData uri="http://schemas.openxmlformats.org/drawingml/2006/table">
            <a:tbl>
              <a:tblPr bandRow="1" firstRow="1">
                <a:noFill/>
                <a:tableStyleId>{5B310F07-13AA-48A9-A9E3-573C30EBC5C4}</a:tableStyleId>
              </a:tblPr>
              <a:tblGrid>
                <a:gridCol w="912025"/>
                <a:gridCol w="2381400"/>
                <a:gridCol w="2267400"/>
                <a:gridCol w="2287775"/>
              </a:tblGrid>
              <a:tr h="816800">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Year</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Title </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Author Name</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Inference</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r>
              <a:tr h="2064725">
                <a:tc>
                  <a:txBody>
                    <a:bodyPr/>
                    <a:lstStyle/>
                    <a:p>
                      <a:pPr indent="0" lvl="0" marL="0" marR="0" rtl="0" algn="l">
                        <a:lnSpc>
                          <a:spcPct val="100000"/>
                        </a:lnSpc>
                        <a:spcBef>
                          <a:spcPts val="0"/>
                        </a:spcBef>
                        <a:spcAft>
                          <a:spcPts val="0"/>
                        </a:spcAft>
                        <a:buClr>
                          <a:srgbClr val="000000"/>
                        </a:buClr>
                        <a:buSzPts val="2100"/>
                        <a:buFont typeface="Arial"/>
                        <a:buNone/>
                      </a:pPr>
                      <a:r>
                        <a:rPr lang="en-IN" sz="2100" u="none" cap="none" strike="noStrike"/>
                        <a:t>2015</a:t>
                      </a:r>
                      <a:endParaRPr sz="135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Approach to The Interior Design using Augmented Reality Technology </a:t>
                      </a:r>
                      <a:endParaRPr sz="21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Jiang Hui</a:t>
                      </a:r>
                      <a:endParaRPr sz="21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Uses marker based AR</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Uses Hard-Soft decorative in-built models to design a room</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b="0" i="0" lang="en-IN" sz="1600" u="none" cap="none" strike="noStrike">
                          <a:latin typeface="Calibri"/>
                          <a:ea typeface="Calibri"/>
                          <a:cs typeface="Calibri"/>
                          <a:sym typeface="Calibri"/>
                        </a:rPr>
                        <a:t>Use of ARID system in the conceptual development design stage and AR3D for custom model</a:t>
                      </a:r>
                      <a:endParaRPr sz="16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r>
              <a:tr h="781525">
                <a:tc>
                  <a:txBody>
                    <a:bodyPr/>
                    <a:lstStyle/>
                    <a:p>
                      <a:pPr indent="0" lvl="0" marL="0" marR="0" rtl="0" algn="l">
                        <a:lnSpc>
                          <a:spcPct val="100000"/>
                        </a:lnSpc>
                        <a:spcBef>
                          <a:spcPts val="0"/>
                        </a:spcBef>
                        <a:spcAft>
                          <a:spcPts val="0"/>
                        </a:spcAft>
                        <a:buClr>
                          <a:srgbClr val="000000"/>
                        </a:buClr>
                        <a:buSzPts val="2100"/>
                        <a:buFont typeface="Arial"/>
                        <a:buNone/>
                      </a:pPr>
                      <a:r>
                        <a:rPr lang="en-IN" sz="2100" u="none" cap="none" strike="noStrike"/>
                        <a:t>2016</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Interior Design using Augmented Reality Environment</a:t>
                      </a:r>
                      <a:endParaRPr sz="21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IN" sz="1800" u="none" cap="none" strike="noStrike">
                          <a:latin typeface="Calibri"/>
                          <a:ea typeface="Calibri"/>
                          <a:cs typeface="Calibri"/>
                          <a:sym typeface="Calibri"/>
                        </a:rPr>
                        <a:t>Kalyani Pampattiwar, Akshay Adiyodi , Manasvini Agrahara , Pankaj Gamnani1 </a:t>
                      </a:r>
                      <a:endParaRPr sz="18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Enhanced Marker Based AR</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Easy user interactivity</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Rendering real world objects in AR</a:t>
                      </a:r>
                      <a:endParaRPr sz="1400" u="none" cap="none" strike="noStrike"/>
                    </a:p>
                  </a:txBody>
                  <a:tcPr marT="45725" marB="45725" marR="91450" marL="91450">
                    <a:gradFill>
                      <a:gsLst>
                        <a:gs pos="0">
                          <a:srgbClr val="BDF295"/>
                        </a:gs>
                        <a:gs pos="50000">
                          <a:srgbClr val="D5F5BE"/>
                        </a:gs>
                        <a:gs pos="100000">
                          <a:srgbClr val="EAFADE"/>
                        </a:gs>
                      </a:gsLst>
                      <a:path path="circle">
                        <a:fillToRect l="100%" t="100%"/>
                      </a:path>
                      <a:tileRect b="-100%" r="-100%"/>
                    </a:gra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5"/>
          <p:cNvSpPr txBox="1"/>
          <p:nvPr>
            <p:ph type="title"/>
          </p:nvPr>
        </p:nvSpPr>
        <p:spPr>
          <a:xfrm>
            <a:off x="609600" y="152400"/>
            <a:ext cx="7886700" cy="8540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598" name="Google Shape;598;p15"/>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99" name="Google Shape;599;p15"/>
          <p:cNvSpPr txBox="1"/>
          <p:nvPr>
            <p:ph idx="12" type="sldNum"/>
          </p:nvPr>
        </p:nvSpPr>
        <p:spPr>
          <a:xfrm>
            <a:off x="8265139" y="6422855"/>
            <a:ext cx="70969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graphicFrame>
        <p:nvGraphicFramePr>
          <p:cNvPr id="600" name="Google Shape;600;p15"/>
          <p:cNvGraphicFramePr/>
          <p:nvPr/>
        </p:nvGraphicFramePr>
        <p:xfrm>
          <a:off x="762000" y="1447800"/>
          <a:ext cx="3000000" cy="3000000"/>
        </p:xfrm>
        <a:graphic>
          <a:graphicData uri="http://schemas.openxmlformats.org/drawingml/2006/table">
            <a:tbl>
              <a:tblPr bandRow="1" firstRow="1">
                <a:noFill/>
                <a:tableStyleId>{5B310F07-13AA-48A9-A9E3-573C30EBC5C4}</a:tableStyleId>
              </a:tblPr>
              <a:tblGrid>
                <a:gridCol w="2238225"/>
                <a:gridCol w="1987550"/>
                <a:gridCol w="1829325"/>
                <a:gridCol w="1798725"/>
              </a:tblGrid>
              <a:tr h="816800">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Year</a:t>
                      </a:r>
                      <a:endParaRPr sz="140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Title </a:t>
                      </a:r>
                      <a:endParaRPr sz="140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Author Name</a:t>
                      </a:r>
                      <a:endParaRPr sz="140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Inference</a:t>
                      </a:r>
                      <a:endParaRPr sz="140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r>
              <a:tr h="781525">
                <a:tc>
                  <a:txBody>
                    <a:bodyPr/>
                    <a:lstStyle/>
                    <a:p>
                      <a:pPr indent="0" lvl="0" marL="0" marR="0" rtl="0" algn="l">
                        <a:lnSpc>
                          <a:spcPct val="100000"/>
                        </a:lnSpc>
                        <a:spcBef>
                          <a:spcPts val="0"/>
                        </a:spcBef>
                        <a:spcAft>
                          <a:spcPts val="0"/>
                        </a:spcAft>
                        <a:buClr>
                          <a:srgbClr val="000000"/>
                        </a:buClr>
                        <a:buSzPts val="2100"/>
                        <a:buFont typeface="Arial"/>
                        <a:buNone/>
                      </a:pPr>
                      <a:r>
                        <a:rPr lang="en-IN" sz="2100" u="none" cap="none" strike="noStrike"/>
                        <a:t>2018</a:t>
                      </a:r>
                      <a:endParaRPr sz="140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c>
                  <a:txBody>
                    <a:bodyPr/>
                    <a:lstStyle/>
                    <a:p>
                      <a:pPr indent="0" lvl="0" marL="0" marR="0" rtl="0" algn="l">
                        <a:lnSpc>
                          <a:spcPct val="100000"/>
                        </a:lnSpc>
                        <a:spcBef>
                          <a:spcPts val="0"/>
                        </a:spcBef>
                        <a:spcAft>
                          <a:spcPts val="0"/>
                        </a:spcAft>
                        <a:buClr>
                          <a:schemeClr val="dk1"/>
                        </a:buClr>
                        <a:buSzPts val="2100"/>
                        <a:buFont typeface="Calibri"/>
                        <a:buNone/>
                      </a:pPr>
                      <a:r>
                        <a:rPr b="0" i="0" lang="en-IN" sz="2100" u="none" cap="none" strike="noStrike">
                          <a:latin typeface="Calibri"/>
                          <a:ea typeface="Calibri"/>
                          <a:cs typeface="Calibri"/>
                          <a:sym typeface="Calibri"/>
                        </a:rPr>
                        <a:t>Augmented Reality Application for Architects and interior designers: Interno A cost effective solution</a:t>
                      </a:r>
                      <a:endParaRPr b="0" i="0" sz="2100" u="none" cap="none" strike="noStrike">
                        <a:latin typeface="Calibri"/>
                        <a:ea typeface="Calibri"/>
                        <a:cs typeface="Calibri"/>
                        <a:sym typeface="Calibri"/>
                      </a:endParaRPr>
                    </a:p>
                  </a:txBody>
                  <a:tcPr marT="45725" marB="45725" marR="91450" marL="91450">
                    <a:gradFill>
                      <a:gsLst>
                        <a:gs pos="0">
                          <a:srgbClr val="BDF295"/>
                        </a:gs>
                        <a:gs pos="50000">
                          <a:srgbClr val="D5F5BE"/>
                        </a:gs>
                        <a:gs pos="100000">
                          <a:srgbClr val="EAFADE"/>
                        </a:gs>
                      </a:gsLst>
                      <a:path path="circle">
                        <a:fillToRect b="100%" l="100%"/>
                      </a:path>
                      <a:tileRect r="-100%" t="-100%"/>
                    </a:gra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IN" sz="1800" u="none" cap="none" strike="noStrike">
                          <a:latin typeface="Calibri"/>
                          <a:ea typeface="Calibri"/>
                          <a:cs typeface="Calibri"/>
                          <a:sym typeface="Calibri"/>
                        </a:rPr>
                        <a:t>SidraNasir , Mohammad Noman Zahid,</a:t>
                      </a:r>
                      <a:endParaRPr sz="1800" u="none" cap="none" strike="noStrike"/>
                    </a:p>
                    <a:p>
                      <a:pPr indent="0" lvl="0" marL="0" marR="0" rtl="0" algn="l">
                        <a:lnSpc>
                          <a:spcPct val="100000"/>
                        </a:lnSpc>
                        <a:spcBef>
                          <a:spcPts val="0"/>
                        </a:spcBef>
                        <a:spcAft>
                          <a:spcPts val="0"/>
                        </a:spcAft>
                        <a:buClr>
                          <a:schemeClr val="dk1"/>
                        </a:buClr>
                        <a:buSzPts val="1800"/>
                        <a:buFont typeface="Calibri"/>
                        <a:buNone/>
                      </a:pPr>
                      <a:r>
                        <a:rPr b="0" i="0" lang="en-IN" sz="1800" u="none" cap="none" strike="noStrike">
                          <a:latin typeface="Calibri"/>
                          <a:ea typeface="Calibri"/>
                          <a:cs typeface="Calibri"/>
                          <a:sym typeface="Calibri"/>
                        </a:rPr>
                        <a:t>Talha Ahmed Khan , Kushsairy Kadir, Sheroz Khan</a:t>
                      </a:r>
                      <a:endParaRPr sz="180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Uses AR for previewing </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User interactivity</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Uses AR trackers</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Virtualising the real world in 2D</a:t>
                      </a:r>
                      <a:endParaRPr sz="1400" u="none" cap="none" strike="noStrike"/>
                    </a:p>
                    <a:p>
                      <a:pPr indent="-200025" lvl="0" marL="285750" marR="0" rtl="0" algn="l">
                        <a:lnSpc>
                          <a:spcPct val="100000"/>
                        </a:lnSpc>
                        <a:spcBef>
                          <a:spcPts val="0"/>
                        </a:spcBef>
                        <a:spcAft>
                          <a:spcPts val="0"/>
                        </a:spcAft>
                        <a:buClr>
                          <a:schemeClr val="dk1"/>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path path="circle">
                        <a:fillToRect b="100%" l="100%"/>
                      </a:path>
                      <a:tileRect r="-100%" t="-100%"/>
                    </a:gra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6"/>
          <p:cNvSpPr txBox="1"/>
          <p:nvPr>
            <p:ph type="title"/>
          </p:nvPr>
        </p:nvSpPr>
        <p:spPr>
          <a:xfrm>
            <a:off x="609600" y="152400"/>
            <a:ext cx="7886700" cy="85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a:t>
            </a:r>
            <a:r>
              <a:rPr lang="en-IN" sz="4000"/>
              <a:t>LITERATURE REVIEW</a:t>
            </a:r>
            <a:endParaRPr/>
          </a:p>
        </p:txBody>
      </p:sp>
      <p:sp>
        <p:nvSpPr>
          <p:cNvPr id="606" name="Google Shape;606;p16"/>
          <p:cNvSpPr txBox="1"/>
          <p:nvPr>
            <p:ph idx="11" type="ftr"/>
          </p:nvPr>
        </p:nvSpPr>
        <p:spPr>
          <a:xfrm>
            <a:off x="4191000" y="6422855"/>
            <a:ext cx="4060627"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607" name="Google Shape;607;p16"/>
          <p:cNvSpPr txBox="1"/>
          <p:nvPr>
            <p:ph idx="12" type="sldNum"/>
          </p:nvPr>
        </p:nvSpPr>
        <p:spPr>
          <a:xfrm>
            <a:off x="6637025" y="6266826"/>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graphicFrame>
        <p:nvGraphicFramePr>
          <p:cNvPr id="608" name="Google Shape;608;p16"/>
          <p:cNvGraphicFramePr/>
          <p:nvPr/>
        </p:nvGraphicFramePr>
        <p:xfrm>
          <a:off x="762000" y="1447800"/>
          <a:ext cx="3000000" cy="3000000"/>
        </p:xfrm>
        <a:graphic>
          <a:graphicData uri="http://schemas.openxmlformats.org/drawingml/2006/table">
            <a:tbl>
              <a:tblPr bandRow="1" firstRow="1">
                <a:noFill/>
                <a:tableStyleId>{5B310F07-13AA-48A9-A9E3-573C30EBC5C4}</a:tableStyleId>
              </a:tblPr>
              <a:tblGrid>
                <a:gridCol w="1521975"/>
                <a:gridCol w="1898000"/>
                <a:gridCol w="2026325"/>
                <a:gridCol w="2407525"/>
              </a:tblGrid>
              <a:tr h="816800">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Year</a:t>
                      </a:r>
                      <a:endParaRPr sz="1400" u="none" cap="none" strike="noStrike"/>
                    </a:p>
                  </a:txBody>
                  <a:tcPr marT="45725" marB="45725" marR="91450" marL="91450">
                    <a:gradFill>
                      <a:gsLst>
                        <a:gs pos="0">
                          <a:srgbClr val="BDF295"/>
                        </a:gs>
                        <a:gs pos="50000">
                          <a:srgbClr val="D5F5BE"/>
                        </a:gs>
                        <a:gs pos="100000">
                          <a:srgbClr val="EAFADE"/>
                        </a:gs>
                      </a:gsLst>
                      <a:lin ang="8100000" scaled="0"/>
                    </a:gradFill>
                  </a:tcPr>
                </a:tc>
                <a:tc>
                  <a:txBody>
                    <a:bodyPr/>
                    <a:lstStyle/>
                    <a:p>
                      <a:pPr indent="0" lvl="0" marL="0" marR="0" rtl="0" algn="l">
                        <a:lnSpc>
                          <a:spcPct val="100000"/>
                        </a:lnSpc>
                        <a:spcBef>
                          <a:spcPts val="0"/>
                        </a:spcBef>
                        <a:spcAft>
                          <a:spcPts val="0"/>
                        </a:spcAft>
                        <a:buClr>
                          <a:srgbClr val="000000"/>
                        </a:buClr>
                        <a:buSzPts val="2800"/>
                        <a:buFont typeface="Arial"/>
                        <a:buNone/>
                      </a:pPr>
                      <a:r>
                        <a:rPr lang="en-IN" sz="2800" u="none" cap="none" strike="noStrike"/>
                        <a:t>         Title </a:t>
                      </a:r>
                      <a:endParaRPr sz="1400" u="none" cap="none" strike="noStrike"/>
                    </a:p>
                  </a:txBody>
                  <a:tcPr marT="45725" marB="45725" marR="91450" marL="91450">
                    <a:gradFill>
                      <a:gsLst>
                        <a:gs pos="0">
                          <a:srgbClr val="BDF295"/>
                        </a:gs>
                        <a:gs pos="50000">
                          <a:srgbClr val="D5F5BE"/>
                        </a:gs>
                        <a:gs pos="100000">
                          <a:srgbClr val="EAFADE"/>
                        </a:gs>
                      </a:gsLst>
                      <a:lin ang="8100000" scaled="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Author Name</a:t>
                      </a:r>
                      <a:endParaRPr sz="1400" u="none" cap="none" strike="noStrike"/>
                    </a:p>
                  </a:txBody>
                  <a:tcPr marT="45725" marB="45725" marR="91450" marL="91450">
                    <a:gradFill>
                      <a:gsLst>
                        <a:gs pos="0">
                          <a:srgbClr val="BDF295"/>
                        </a:gs>
                        <a:gs pos="50000">
                          <a:srgbClr val="D5F5BE"/>
                        </a:gs>
                        <a:gs pos="100000">
                          <a:srgbClr val="EAFADE"/>
                        </a:gs>
                      </a:gsLst>
                      <a:lin ang="8100000" scaled="0"/>
                    </a:gradFill>
                  </a:tcPr>
                </a:tc>
                <a:tc>
                  <a:txBody>
                    <a:bodyPr/>
                    <a:lstStyle/>
                    <a:p>
                      <a:pPr indent="0" lvl="0" marL="0" marR="0" rtl="0" algn="l">
                        <a:lnSpc>
                          <a:spcPct val="100000"/>
                        </a:lnSpc>
                        <a:spcBef>
                          <a:spcPts val="0"/>
                        </a:spcBef>
                        <a:spcAft>
                          <a:spcPts val="0"/>
                        </a:spcAft>
                        <a:buClr>
                          <a:srgbClr val="000000"/>
                        </a:buClr>
                        <a:buSzPts val="2400"/>
                        <a:buFont typeface="Arial"/>
                        <a:buNone/>
                      </a:pPr>
                      <a:r>
                        <a:rPr lang="en-IN" sz="2400" u="none" cap="none" strike="noStrike"/>
                        <a:t>Inference</a:t>
                      </a:r>
                      <a:endParaRPr sz="1400" u="none" cap="none" strike="noStrike"/>
                    </a:p>
                  </a:txBody>
                  <a:tcPr marT="45725" marB="45725" marR="91450" marL="91450">
                    <a:gradFill>
                      <a:gsLst>
                        <a:gs pos="0">
                          <a:srgbClr val="BDF295"/>
                        </a:gs>
                        <a:gs pos="50000">
                          <a:srgbClr val="D5F5BE"/>
                        </a:gs>
                        <a:gs pos="100000">
                          <a:srgbClr val="EAFADE"/>
                        </a:gs>
                      </a:gsLst>
                      <a:lin ang="8100000" scaled="0"/>
                    </a:gradFill>
                  </a:tcPr>
                </a:tc>
              </a:tr>
              <a:tr h="781525">
                <a:tc>
                  <a:txBody>
                    <a:bodyPr/>
                    <a:lstStyle/>
                    <a:p>
                      <a:pPr indent="0" lvl="0" marL="0" marR="0" rtl="0" algn="l">
                        <a:lnSpc>
                          <a:spcPct val="100000"/>
                        </a:lnSpc>
                        <a:spcBef>
                          <a:spcPts val="0"/>
                        </a:spcBef>
                        <a:spcAft>
                          <a:spcPts val="0"/>
                        </a:spcAft>
                        <a:buClr>
                          <a:srgbClr val="000000"/>
                        </a:buClr>
                        <a:buSzPts val="2100"/>
                        <a:buFont typeface="Arial"/>
                        <a:buNone/>
                      </a:pPr>
                      <a:r>
                        <a:rPr lang="en-IN" sz="2100" u="none" cap="none" strike="noStrike"/>
                        <a:t>2020</a:t>
                      </a:r>
                      <a:endParaRPr sz="1400" u="none" cap="none" strike="noStrike"/>
                    </a:p>
                  </a:txBody>
                  <a:tcPr marT="45725" marB="45725" marR="91450" marL="91450">
                    <a:gradFill>
                      <a:gsLst>
                        <a:gs pos="0">
                          <a:srgbClr val="BDF295"/>
                        </a:gs>
                        <a:gs pos="50000">
                          <a:srgbClr val="D5F5BE"/>
                        </a:gs>
                        <a:gs pos="100000">
                          <a:srgbClr val="EAFADE"/>
                        </a:gs>
                      </a:gsLst>
                      <a:lin ang="8100000" scaled="0"/>
                    </a:gradFill>
                  </a:tcPr>
                </a:tc>
                <a:tc>
                  <a:txBody>
                    <a:bodyPr/>
                    <a:lstStyle/>
                    <a:p>
                      <a:pPr indent="0" lvl="0" marL="0" marR="0" rtl="0" algn="l">
                        <a:lnSpc>
                          <a:spcPct val="130000"/>
                        </a:lnSpc>
                        <a:spcBef>
                          <a:spcPts val="0"/>
                        </a:spcBef>
                        <a:spcAft>
                          <a:spcPts val="0"/>
                        </a:spcAft>
                        <a:buClr>
                          <a:schemeClr val="dk1"/>
                        </a:buClr>
                        <a:buSzPts val="1100"/>
                        <a:buFont typeface="Arial"/>
                        <a:buNone/>
                      </a:pPr>
                      <a:r>
                        <a:rPr b="1" lang="en-IN" sz="1800" u="none" cap="none" strike="noStrike">
                          <a:solidFill>
                            <a:srgbClr val="333333"/>
                          </a:solidFill>
                          <a:latin typeface="Arial"/>
                          <a:ea typeface="Arial"/>
                          <a:cs typeface="Arial"/>
                          <a:sym typeface="Arial"/>
                        </a:rPr>
                        <a:t>Usage for Inside Design by AR and VR Technology</a:t>
                      </a:r>
                      <a:endParaRPr b="1" sz="18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100"/>
                        <a:buFont typeface="Calibri"/>
                        <a:buNone/>
                      </a:pPr>
                      <a:r>
                        <a:t/>
                      </a:r>
                      <a:endParaRPr sz="2100" u="none" cap="none" strike="noStrike"/>
                    </a:p>
                  </a:txBody>
                  <a:tcPr marT="45725" marB="45725" marR="91450" marL="91450">
                    <a:gradFill>
                      <a:gsLst>
                        <a:gs pos="0">
                          <a:srgbClr val="BDF295"/>
                        </a:gs>
                        <a:gs pos="50000">
                          <a:srgbClr val="D5F5BE"/>
                        </a:gs>
                        <a:gs pos="100000">
                          <a:srgbClr val="EAFADE"/>
                        </a:gs>
                      </a:gsLst>
                      <a:lin ang="8100000" scaled="0"/>
                    </a:gra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800" u="none" cap="none" strike="noStrike">
                          <a:solidFill>
                            <a:schemeClr val="hlink"/>
                          </a:solidFill>
                          <a:uFill>
                            <a:noFill/>
                          </a:uFill>
                          <a:latin typeface="Arial"/>
                          <a:ea typeface="Arial"/>
                          <a:cs typeface="Arial"/>
                          <a:sym typeface="Arial"/>
                          <a:hlinkClick r:id="rId3"/>
                        </a:rPr>
                        <a:t>Nageswarara Rao Moparthi</a:t>
                      </a:r>
                      <a:endParaRPr sz="1800" u="none" cap="none" strike="noStrike">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sz="1800" u="none" cap="none" strike="noStrike">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lang="en-IN" sz="1800" u="none" cap="none" strike="noStrike">
                          <a:solidFill>
                            <a:schemeClr val="hlink"/>
                          </a:solidFill>
                          <a:uFill>
                            <a:noFill/>
                          </a:uFill>
                          <a:latin typeface="Arial"/>
                          <a:ea typeface="Arial"/>
                          <a:cs typeface="Arial"/>
                          <a:sym typeface="Arial"/>
                          <a:hlinkClick r:id="rId4"/>
                        </a:rPr>
                        <a:t>P. Vidya Sagar</a:t>
                      </a:r>
                      <a:endParaRPr sz="1800" u="none" cap="none" strike="noStrike">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sz="1800" u="none" cap="none" strike="noStrike">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lang="en-IN" sz="1800" u="none" cap="none" strike="noStrike">
                          <a:solidFill>
                            <a:schemeClr val="hlink"/>
                          </a:solidFill>
                          <a:uFill>
                            <a:noFill/>
                          </a:uFill>
                          <a:latin typeface="Arial"/>
                          <a:ea typeface="Arial"/>
                          <a:cs typeface="Arial"/>
                          <a:sym typeface="Arial"/>
                          <a:hlinkClick r:id="rId5"/>
                        </a:rPr>
                        <a:t>G. Balakrishna</a:t>
                      </a:r>
                      <a:endParaRPr sz="1800" u="none" cap="none" strike="noStrike">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sz="1800" u="none" cap="none" strike="noStrike"/>
                    </a:p>
                  </a:txBody>
                  <a:tcPr marT="45725" marB="45725" marR="91450" marL="91450">
                    <a:gradFill>
                      <a:gsLst>
                        <a:gs pos="0">
                          <a:srgbClr val="BDF295"/>
                        </a:gs>
                        <a:gs pos="50000">
                          <a:srgbClr val="D5F5BE"/>
                        </a:gs>
                        <a:gs pos="100000">
                          <a:srgbClr val="EAFADE"/>
                        </a:gs>
                      </a:gsLst>
                      <a:lin ang="8100000" scaled="0"/>
                    </a:gra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Uses AR for previewing </a:t>
                      </a:r>
                      <a:r>
                        <a:rPr lang="en-IN" sz="1600" u="none" cap="none" strike="noStrike">
                          <a:solidFill>
                            <a:srgbClr val="333333"/>
                          </a:solidFill>
                        </a:rPr>
                        <a:t>the usage of AR &amp; VR for interior beautifying</a:t>
                      </a:r>
                      <a:endParaRPr sz="16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User interactivity</a:t>
                      </a:r>
                      <a:endParaRPr sz="1400" u="none" cap="none" strike="noStrike"/>
                    </a:p>
                    <a:p>
                      <a:pPr indent="-285750" lvl="0" marL="285750" marR="0" rtl="0" algn="l">
                        <a:lnSpc>
                          <a:spcPct val="100000"/>
                        </a:lnSpc>
                        <a:spcBef>
                          <a:spcPts val="0"/>
                        </a:spcBef>
                        <a:spcAft>
                          <a:spcPts val="0"/>
                        </a:spcAft>
                        <a:buClr>
                          <a:schemeClr val="dk1"/>
                        </a:buClr>
                        <a:buSzPts val="1600"/>
                        <a:buFont typeface="Arial"/>
                        <a:buChar char="•"/>
                      </a:pPr>
                      <a:r>
                        <a:rPr lang="en-IN" sz="1600" u="none" cap="none" strike="noStrike"/>
                        <a:t>Uses AR trackers</a:t>
                      </a:r>
                      <a:endParaRPr sz="1400" u="none" cap="none" strike="noStrike"/>
                    </a:p>
                    <a:p>
                      <a:pPr indent="-285750" lvl="0" marL="285750" marR="0" rtl="0" algn="l">
                        <a:lnSpc>
                          <a:spcPct val="100000"/>
                        </a:lnSpc>
                        <a:spcBef>
                          <a:spcPts val="0"/>
                        </a:spcBef>
                        <a:spcAft>
                          <a:spcPts val="0"/>
                        </a:spcAft>
                        <a:buClr>
                          <a:schemeClr val="dk1"/>
                        </a:buClr>
                        <a:buSzPts val="1600"/>
                        <a:buFont typeface="Calibri"/>
                        <a:buChar char="•"/>
                      </a:pPr>
                      <a:r>
                        <a:rPr lang="en-IN" sz="1600" u="none" cap="none" strike="noStrike">
                          <a:solidFill>
                            <a:srgbClr val="333333"/>
                          </a:solidFill>
                        </a:rPr>
                        <a:t>the virtual equipment can be displayed and modified by choosing the appropriate style, look or placement of the furniture agreeing of the user have an interactive capability.</a:t>
                      </a:r>
                      <a:endParaRPr sz="1600" u="none" cap="none" strike="noStrike"/>
                    </a:p>
                    <a:p>
                      <a:pPr indent="-200025" lvl="0" marL="285750" marR="0" rtl="0" algn="l">
                        <a:lnSpc>
                          <a:spcPct val="100000"/>
                        </a:lnSpc>
                        <a:spcBef>
                          <a:spcPts val="0"/>
                        </a:spcBef>
                        <a:spcAft>
                          <a:spcPts val="0"/>
                        </a:spcAft>
                        <a:buClr>
                          <a:schemeClr val="dk1"/>
                        </a:buClr>
                        <a:buSzPts val="1350"/>
                        <a:buFont typeface="Arial"/>
                        <a:buNone/>
                      </a:pPr>
                      <a:r>
                        <a:t/>
                      </a:r>
                      <a:endParaRPr sz="1350" u="none" cap="none" strike="noStrike"/>
                    </a:p>
                  </a:txBody>
                  <a:tcPr marT="45725" marB="45725" marR="91450" marL="91450">
                    <a:gradFill>
                      <a:gsLst>
                        <a:gs pos="0">
                          <a:srgbClr val="BDF295"/>
                        </a:gs>
                        <a:gs pos="50000">
                          <a:srgbClr val="D5F5BE"/>
                        </a:gs>
                        <a:gs pos="100000">
                          <a:srgbClr val="EAFADE"/>
                        </a:gs>
                      </a:gsLst>
                      <a:lin ang="8100000" scaled="0"/>
                    </a:gra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1"/>
          <p:cNvSpPr txBox="1"/>
          <p:nvPr>
            <p:ph type="title"/>
          </p:nvPr>
        </p:nvSpPr>
        <p:spPr>
          <a:xfrm>
            <a:off x="628650" y="4413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Research Objective</a:t>
            </a:r>
            <a:endParaRPr/>
          </a:p>
        </p:txBody>
      </p:sp>
      <p:sp>
        <p:nvSpPr>
          <p:cNvPr id="614" name="Google Shape;614;p11"/>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IN"/>
              <a:t>Use of AR camera for the detection of ground plane.</a:t>
            </a:r>
            <a:endParaRPr/>
          </a:p>
          <a:p>
            <a:pPr indent="0" lvl="0" marL="171450" rtl="0" algn="l">
              <a:lnSpc>
                <a:spcPct val="90000"/>
              </a:lnSpc>
              <a:spcBef>
                <a:spcPts val="0"/>
              </a:spcBef>
              <a:spcAft>
                <a:spcPts val="0"/>
              </a:spcAft>
              <a:buSzPts val="1800"/>
              <a:buNone/>
            </a:pPr>
            <a:r>
              <a:t/>
            </a:r>
            <a:endParaRPr/>
          </a:p>
          <a:p>
            <a:pPr indent="-152400" lvl="0" marL="171450" rtl="0" algn="l">
              <a:lnSpc>
                <a:spcPct val="90000"/>
              </a:lnSpc>
              <a:spcBef>
                <a:spcPts val="0"/>
              </a:spcBef>
              <a:spcAft>
                <a:spcPts val="0"/>
              </a:spcAft>
              <a:buSzPts val="1800"/>
              <a:buChar char="•"/>
            </a:pPr>
            <a:r>
              <a:rPr lang="en-IN"/>
              <a:t>Rendering of room(architectural structure)and the interiors.</a:t>
            </a:r>
            <a:endParaRPr/>
          </a:p>
          <a:p>
            <a:pPr indent="0" lvl="0" marL="171450" rtl="0" algn="l">
              <a:lnSpc>
                <a:spcPct val="90000"/>
              </a:lnSpc>
              <a:spcBef>
                <a:spcPts val="0"/>
              </a:spcBef>
              <a:spcAft>
                <a:spcPts val="0"/>
              </a:spcAft>
              <a:buSzPts val="1800"/>
              <a:buNone/>
            </a:pPr>
            <a:r>
              <a:t/>
            </a:r>
            <a:endParaRPr/>
          </a:p>
          <a:p>
            <a:pPr indent="-152400" lvl="0" marL="171450" rtl="0" algn="l">
              <a:lnSpc>
                <a:spcPct val="90000"/>
              </a:lnSpc>
              <a:spcBef>
                <a:spcPts val="0"/>
              </a:spcBef>
              <a:spcAft>
                <a:spcPts val="0"/>
              </a:spcAft>
              <a:buSzPts val="1800"/>
              <a:buChar char="•"/>
            </a:pPr>
            <a:r>
              <a:rPr lang="en-IN"/>
              <a:t>Integration with android device.</a:t>
            </a:r>
            <a:endParaRPr/>
          </a:p>
          <a:p>
            <a:pPr indent="0" lvl="0" marL="171450" rtl="0" algn="l">
              <a:lnSpc>
                <a:spcPct val="90000"/>
              </a:lnSpc>
              <a:spcBef>
                <a:spcPts val="0"/>
              </a:spcBef>
              <a:spcAft>
                <a:spcPts val="0"/>
              </a:spcAft>
              <a:buSzPts val="1800"/>
              <a:buNone/>
            </a:pPr>
            <a:r>
              <a:t/>
            </a:r>
            <a:endParaRPr/>
          </a:p>
          <a:p>
            <a:pPr indent="-152400" lvl="0" marL="171450" rtl="0" algn="l">
              <a:lnSpc>
                <a:spcPct val="90000"/>
              </a:lnSpc>
              <a:spcBef>
                <a:spcPts val="0"/>
              </a:spcBef>
              <a:spcAft>
                <a:spcPts val="0"/>
              </a:spcAft>
              <a:buSzPts val="1800"/>
              <a:buChar char="•"/>
            </a:pPr>
            <a:r>
              <a:rPr lang="en-IN"/>
              <a:t>Screen control.</a:t>
            </a:r>
            <a:endParaRPr/>
          </a:p>
          <a:p>
            <a:pPr indent="0" lvl="0" marL="171450" rtl="0" algn="l">
              <a:lnSpc>
                <a:spcPct val="90000"/>
              </a:lnSpc>
              <a:spcBef>
                <a:spcPts val="0"/>
              </a:spcBef>
              <a:spcAft>
                <a:spcPts val="0"/>
              </a:spcAft>
              <a:buSzPts val="1800"/>
              <a:buNone/>
            </a:pPr>
            <a:r>
              <a:t/>
            </a:r>
            <a:endParaRPr/>
          </a:p>
          <a:p>
            <a:pPr indent="-152400" lvl="0" marL="171450" rtl="0" algn="l">
              <a:lnSpc>
                <a:spcPct val="90000"/>
              </a:lnSpc>
              <a:spcBef>
                <a:spcPts val="0"/>
              </a:spcBef>
              <a:spcAft>
                <a:spcPts val="0"/>
              </a:spcAft>
              <a:buSzPts val="1800"/>
              <a:buChar char="•"/>
            </a:pPr>
            <a:r>
              <a:rPr lang="en-IN"/>
              <a:t>Voice command.</a:t>
            </a:r>
            <a:endParaRPr/>
          </a:p>
        </p:txBody>
      </p:sp>
      <p:sp>
        <p:nvSpPr>
          <p:cNvPr id="615" name="Google Shape;615;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616" name="Google Shape;616;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pic>
        <p:nvPicPr>
          <p:cNvPr id="617" name="Google Shape;617;p11"/>
          <p:cNvPicPr preferRelativeResize="0"/>
          <p:nvPr/>
        </p:nvPicPr>
        <p:blipFill rotWithShape="1">
          <a:blip r:embed="rId3">
            <a:alphaModFix/>
          </a:blip>
          <a:srcRect b="0" l="0" r="0" t="0"/>
          <a:stretch/>
        </p:blipFill>
        <p:spPr>
          <a:xfrm>
            <a:off x="6457950" y="0"/>
            <a:ext cx="2583300" cy="2674150"/>
          </a:xfrm>
          <a:prstGeom prst="rect">
            <a:avLst/>
          </a:prstGeom>
          <a:noFill/>
          <a:ln>
            <a:noFill/>
          </a:ln>
        </p:spPr>
      </p:pic>
      <p:pic>
        <p:nvPicPr>
          <p:cNvPr id="618" name="Google Shape;618;p11"/>
          <p:cNvPicPr preferRelativeResize="0"/>
          <p:nvPr/>
        </p:nvPicPr>
        <p:blipFill rotWithShape="1">
          <a:blip r:embed="rId4">
            <a:alphaModFix/>
          </a:blip>
          <a:srcRect b="0" l="0" r="0" t="0"/>
          <a:stretch/>
        </p:blipFill>
        <p:spPr>
          <a:xfrm>
            <a:off x="3354650" y="4566850"/>
            <a:ext cx="3651301" cy="2041526"/>
          </a:xfrm>
          <a:prstGeom prst="rect">
            <a:avLst/>
          </a:prstGeom>
          <a:noFill/>
          <a:ln>
            <a:noFill/>
          </a:ln>
        </p:spPr>
      </p:pic>
      <p:pic>
        <p:nvPicPr>
          <p:cNvPr id="619" name="Google Shape;619;p11"/>
          <p:cNvPicPr preferRelativeResize="0"/>
          <p:nvPr/>
        </p:nvPicPr>
        <p:blipFill rotWithShape="1">
          <a:blip r:embed="rId5">
            <a:alphaModFix/>
          </a:blip>
          <a:srcRect b="0" l="0" r="0" t="0"/>
          <a:stretch/>
        </p:blipFill>
        <p:spPr>
          <a:xfrm>
            <a:off x="6141425" y="2936150"/>
            <a:ext cx="2899825" cy="2174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1"/>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Modules</a:t>
            </a:r>
            <a:endParaRPr/>
          </a:p>
        </p:txBody>
      </p:sp>
      <p:sp>
        <p:nvSpPr>
          <p:cNvPr id="626" name="Google Shape;626;p21"/>
          <p:cNvSpPr txBox="1"/>
          <p:nvPr>
            <p:ph idx="1" type="body"/>
          </p:nvPr>
        </p:nvSpPr>
        <p:spPr>
          <a:xfrm>
            <a:off x="628650" y="1825625"/>
            <a:ext cx="6437700" cy="3604200"/>
          </a:xfrm>
          <a:prstGeom prst="rect">
            <a:avLst/>
          </a:prstGeom>
          <a:noFill/>
          <a:ln>
            <a:noFill/>
          </a:ln>
        </p:spPr>
        <p:txBody>
          <a:bodyPr anchorCtr="0" anchor="t" bIns="45700" lIns="91425" spcFirstLastPara="1" rIns="91425" wrap="square" tIns="45700">
            <a:normAutofit lnSpcReduction="10000"/>
          </a:bodyPr>
          <a:lstStyle/>
          <a:p>
            <a:pPr indent="-434251" lvl="0" marL="457200" rtl="0" algn="l">
              <a:lnSpc>
                <a:spcPct val="90000"/>
              </a:lnSpc>
              <a:spcBef>
                <a:spcPts val="750"/>
              </a:spcBef>
              <a:spcAft>
                <a:spcPts val="0"/>
              </a:spcAft>
              <a:buSzPts val="3239"/>
              <a:buAutoNum type="arabicPeriod"/>
            </a:pPr>
            <a:r>
              <a:rPr lang="en-IN" sz="3238"/>
              <a:t>Room Rendering</a:t>
            </a:r>
            <a:endParaRPr sz="3238"/>
          </a:p>
          <a:p>
            <a:pPr indent="-434251" lvl="0" marL="457200" rtl="0" algn="l">
              <a:lnSpc>
                <a:spcPct val="90000"/>
              </a:lnSpc>
              <a:spcBef>
                <a:spcPts val="0"/>
              </a:spcBef>
              <a:spcAft>
                <a:spcPts val="0"/>
              </a:spcAft>
              <a:buSzPts val="3239"/>
              <a:buAutoNum type="arabicPeriod"/>
            </a:pPr>
            <a:r>
              <a:rPr lang="en-IN" sz="3238"/>
              <a:t>Ground Plan Detection</a:t>
            </a:r>
            <a:endParaRPr sz="3238"/>
          </a:p>
          <a:p>
            <a:pPr indent="-434251" lvl="0" marL="457200" rtl="0" algn="l">
              <a:lnSpc>
                <a:spcPct val="90000"/>
              </a:lnSpc>
              <a:spcBef>
                <a:spcPts val="0"/>
              </a:spcBef>
              <a:spcAft>
                <a:spcPts val="0"/>
              </a:spcAft>
              <a:buSzPts val="3239"/>
              <a:buAutoNum type="arabicPeriod"/>
            </a:pPr>
            <a:r>
              <a:rPr lang="en-IN" sz="3238"/>
              <a:t>Object positioning</a:t>
            </a:r>
            <a:endParaRPr sz="3238"/>
          </a:p>
          <a:p>
            <a:pPr indent="-434251" lvl="0" marL="457200" rtl="0" algn="l">
              <a:lnSpc>
                <a:spcPct val="90000"/>
              </a:lnSpc>
              <a:spcBef>
                <a:spcPts val="0"/>
              </a:spcBef>
              <a:spcAft>
                <a:spcPts val="0"/>
              </a:spcAft>
              <a:buSzPts val="3239"/>
              <a:buAutoNum type="arabicPeriod"/>
            </a:pPr>
            <a:r>
              <a:rPr lang="en-IN" sz="3238"/>
              <a:t>Translations </a:t>
            </a:r>
            <a:endParaRPr sz="3238"/>
          </a:p>
          <a:p>
            <a:pPr indent="-434187" lvl="0" marL="457200" rtl="0" algn="l">
              <a:lnSpc>
                <a:spcPct val="90000"/>
              </a:lnSpc>
              <a:spcBef>
                <a:spcPts val="0"/>
              </a:spcBef>
              <a:spcAft>
                <a:spcPts val="0"/>
              </a:spcAft>
              <a:buSzPts val="3238"/>
              <a:buAutoNum type="arabicPeriod"/>
            </a:pPr>
            <a:r>
              <a:rPr lang="en-IN" sz="3238"/>
              <a:t>Voice command</a:t>
            </a:r>
            <a:endParaRPr sz="3238"/>
          </a:p>
          <a:p>
            <a:pPr indent="-434251" lvl="0" marL="457200" rtl="0" algn="l">
              <a:lnSpc>
                <a:spcPct val="90000"/>
              </a:lnSpc>
              <a:spcBef>
                <a:spcPts val="0"/>
              </a:spcBef>
              <a:spcAft>
                <a:spcPts val="0"/>
              </a:spcAft>
              <a:buSzPts val="3239"/>
              <a:buAutoNum type="arabicPeriod"/>
            </a:pPr>
            <a:r>
              <a:rPr lang="en-IN" sz="3238"/>
              <a:t>Integration </a:t>
            </a:r>
            <a:endParaRPr sz="3238"/>
          </a:p>
          <a:p>
            <a:pPr indent="0" lvl="0" marL="457200" rtl="0" algn="l">
              <a:lnSpc>
                <a:spcPct val="90000"/>
              </a:lnSpc>
              <a:spcBef>
                <a:spcPts val="750"/>
              </a:spcBef>
              <a:spcAft>
                <a:spcPts val="0"/>
              </a:spcAft>
              <a:buSzPts val="1800"/>
              <a:buNone/>
            </a:pPr>
            <a:r>
              <a:t/>
            </a:r>
            <a:endParaRPr sz="3238"/>
          </a:p>
          <a:p>
            <a:pPr indent="0" lvl="0" marL="0" rtl="0" algn="l">
              <a:lnSpc>
                <a:spcPct val="90000"/>
              </a:lnSpc>
              <a:spcBef>
                <a:spcPts val="750"/>
              </a:spcBef>
              <a:spcAft>
                <a:spcPts val="0"/>
              </a:spcAft>
              <a:buSzPts val="1800"/>
              <a:buNone/>
            </a:pPr>
            <a:r>
              <a:t/>
            </a:r>
            <a:endParaRPr/>
          </a:p>
        </p:txBody>
      </p:sp>
      <p:sp>
        <p:nvSpPr>
          <p:cNvPr id="627" name="Google Shape;627;p2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ge04e020fcb_0_0"/>
          <p:cNvPicPr preferRelativeResize="0"/>
          <p:nvPr/>
        </p:nvPicPr>
        <p:blipFill rotWithShape="1">
          <a:blip r:embed="rId3">
            <a:alphaModFix/>
          </a:blip>
          <a:srcRect b="0" l="0" r="0" t="0"/>
          <a:stretch/>
        </p:blipFill>
        <p:spPr>
          <a:xfrm>
            <a:off x="133875" y="263200"/>
            <a:ext cx="8825399"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e04e020fcb_0_1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lang="en-IN"/>
              <a:t>End Users</a:t>
            </a:r>
            <a:endParaRPr/>
          </a:p>
          <a:p>
            <a:pPr indent="0" lvl="0" marL="0" rtl="0" algn="l">
              <a:lnSpc>
                <a:spcPct val="100000"/>
              </a:lnSpc>
              <a:spcBef>
                <a:spcPts val="0"/>
              </a:spcBef>
              <a:spcAft>
                <a:spcPts val="0"/>
              </a:spcAft>
              <a:buSzPct val="94276"/>
              <a:buNone/>
            </a:pPr>
            <a:r>
              <a:t/>
            </a:r>
            <a:endParaRPr/>
          </a:p>
        </p:txBody>
      </p:sp>
      <p:pic>
        <p:nvPicPr>
          <p:cNvPr id="638" name="Google Shape;638;ge04e020fcb_0_15"/>
          <p:cNvPicPr preferRelativeResize="0"/>
          <p:nvPr/>
        </p:nvPicPr>
        <p:blipFill rotWithShape="1">
          <a:blip r:embed="rId3">
            <a:alphaModFix/>
          </a:blip>
          <a:srcRect b="0" l="0" r="0" t="0"/>
          <a:stretch/>
        </p:blipFill>
        <p:spPr>
          <a:xfrm>
            <a:off x="480500" y="1730140"/>
            <a:ext cx="3795375" cy="2306200"/>
          </a:xfrm>
          <a:prstGeom prst="rect">
            <a:avLst/>
          </a:prstGeom>
          <a:noFill/>
          <a:ln>
            <a:noFill/>
          </a:ln>
        </p:spPr>
      </p:pic>
      <p:pic>
        <p:nvPicPr>
          <p:cNvPr id="639" name="Google Shape;639;ge04e020fcb_0_15"/>
          <p:cNvPicPr preferRelativeResize="0"/>
          <p:nvPr/>
        </p:nvPicPr>
        <p:blipFill rotWithShape="1">
          <a:blip r:embed="rId4">
            <a:alphaModFix/>
          </a:blip>
          <a:srcRect b="0" l="0" r="0" t="0"/>
          <a:stretch/>
        </p:blipFill>
        <p:spPr>
          <a:xfrm>
            <a:off x="4572000" y="1892784"/>
            <a:ext cx="3682525" cy="2062225"/>
          </a:xfrm>
          <a:prstGeom prst="rect">
            <a:avLst/>
          </a:prstGeom>
          <a:noFill/>
          <a:ln>
            <a:noFill/>
          </a:ln>
        </p:spPr>
      </p:pic>
      <p:sp>
        <p:nvSpPr>
          <p:cNvPr id="640" name="Google Shape;640;ge04e020fcb_0_15"/>
          <p:cNvSpPr txBox="1"/>
          <p:nvPr/>
        </p:nvSpPr>
        <p:spPr>
          <a:xfrm>
            <a:off x="836075" y="4953033"/>
            <a:ext cx="309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Arial"/>
                <a:ea typeface="Arial"/>
                <a:cs typeface="Arial"/>
                <a:sym typeface="Arial"/>
              </a:rPr>
              <a:t>     Architects </a:t>
            </a:r>
            <a:endParaRPr b="0" i="0" sz="2800" u="none" cap="none" strike="noStrike">
              <a:solidFill>
                <a:srgbClr val="000000"/>
              </a:solidFill>
              <a:latin typeface="Arial"/>
              <a:ea typeface="Arial"/>
              <a:cs typeface="Arial"/>
              <a:sym typeface="Arial"/>
            </a:endParaRPr>
          </a:p>
        </p:txBody>
      </p:sp>
      <p:sp>
        <p:nvSpPr>
          <p:cNvPr id="641" name="Google Shape;641;ge04e020fcb_0_15"/>
          <p:cNvSpPr txBox="1"/>
          <p:nvPr/>
        </p:nvSpPr>
        <p:spPr>
          <a:xfrm>
            <a:off x="4572000" y="4852933"/>
            <a:ext cx="396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Arial"/>
                <a:ea typeface="Arial"/>
                <a:cs typeface="Arial"/>
                <a:sym typeface="Arial"/>
              </a:rPr>
              <a:t>    Interior Designers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C:\Users\user\Pictures\nmit.jpg" id="498" name="Google Shape;498;p2"/>
          <p:cNvPicPr preferRelativeResize="0"/>
          <p:nvPr/>
        </p:nvPicPr>
        <p:blipFill rotWithShape="1">
          <a:blip r:embed="rId3">
            <a:alphaModFix/>
          </a:blip>
          <a:srcRect b="0" l="0" r="0" t="0"/>
          <a:stretch/>
        </p:blipFill>
        <p:spPr>
          <a:xfrm>
            <a:off x="7772400" y="228600"/>
            <a:ext cx="639445" cy="773430"/>
          </a:xfrm>
          <a:prstGeom prst="rect">
            <a:avLst/>
          </a:prstGeom>
          <a:noFill/>
          <a:ln>
            <a:noFill/>
          </a:ln>
        </p:spPr>
      </p:pic>
      <p:sp>
        <p:nvSpPr>
          <p:cNvPr id="499" name="Google Shape;499;p2"/>
          <p:cNvSpPr txBox="1"/>
          <p:nvPr>
            <p:ph type="title"/>
          </p:nvPr>
        </p:nvSpPr>
        <p:spPr>
          <a:xfrm>
            <a:off x="1600200" y="1828800"/>
            <a:ext cx="5638800" cy="48307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rPr lang="en-IN" sz="2800"/>
              <a:t>TABLE OF CONTENTS</a:t>
            </a:r>
            <a:endParaRPr sz="2800"/>
          </a:p>
        </p:txBody>
      </p:sp>
      <p:sp>
        <p:nvSpPr>
          <p:cNvPr id="500" name="Google Shape;500;p2"/>
          <p:cNvSpPr txBox="1"/>
          <p:nvPr>
            <p:ph idx="1" type="body"/>
          </p:nvPr>
        </p:nvSpPr>
        <p:spPr>
          <a:xfrm>
            <a:off x="685799" y="2286000"/>
            <a:ext cx="7726045" cy="4343400"/>
          </a:xfrm>
          <a:prstGeom prst="rect">
            <a:avLst/>
          </a:prstGeom>
          <a:noFill/>
          <a:ln cap="flat" cmpd="dbl"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IN"/>
              <a:t>Background</a:t>
            </a:r>
            <a:endParaRPr/>
          </a:p>
          <a:p>
            <a:pPr indent="-171450" lvl="0" marL="171450" rtl="0" algn="l">
              <a:lnSpc>
                <a:spcPct val="90000"/>
              </a:lnSpc>
              <a:spcBef>
                <a:spcPts val="750"/>
              </a:spcBef>
              <a:spcAft>
                <a:spcPts val="0"/>
              </a:spcAft>
              <a:buClr>
                <a:schemeClr val="dk1"/>
              </a:buClr>
              <a:buSzPts val="2400"/>
              <a:buChar char="•"/>
            </a:pPr>
            <a:r>
              <a:rPr lang="en-IN" sz="2400"/>
              <a:t>Research motivation and Problem statement</a:t>
            </a:r>
            <a:endParaRPr sz="2400"/>
          </a:p>
          <a:p>
            <a:pPr indent="-171450" lvl="0" marL="171450" rtl="0" algn="l">
              <a:lnSpc>
                <a:spcPct val="90000"/>
              </a:lnSpc>
              <a:spcBef>
                <a:spcPts val="750"/>
              </a:spcBef>
              <a:spcAft>
                <a:spcPts val="0"/>
              </a:spcAft>
              <a:buClr>
                <a:schemeClr val="dk1"/>
              </a:buClr>
              <a:buSzPts val="2100"/>
              <a:buChar char="•"/>
            </a:pPr>
            <a:r>
              <a:rPr lang="en-IN"/>
              <a:t>Research objectives</a:t>
            </a:r>
            <a:endParaRPr/>
          </a:p>
          <a:p>
            <a:pPr indent="-171450" lvl="0" marL="171450" rtl="0" algn="just">
              <a:lnSpc>
                <a:spcPct val="90000"/>
              </a:lnSpc>
              <a:spcBef>
                <a:spcPts val="750"/>
              </a:spcBef>
              <a:spcAft>
                <a:spcPts val="0"/>
              </a:spcAft>
              <a:buClr>
                <a:schemeClr val="dk1"/>
              </a:buClr>
              <a:buSzPts val="2100"/>
              <a:buChar char="•"/>
            </a:pPr>
            <a:r>
              <a:rPr lang="en-IN"/>
              <a:t>Literature Survey </a:t>
            </a:r>
            <a:endParaRPr b="1" sz="2200">
              <a:solidFill>
                <a:srgbClr val="C00000"/>
              </a:solidFill>
            </a:endParaRPr>
          </a:p>
          <a:p>
            <a:pPr indent="-171450" lvl="0" marL="171450" rtl="0" algn="l">
              <a:lnSpc>
                <a:spcPct val="90000"/>
              </a:lnSpc>
              <a:spcBef>
                <a:spcPts val="750"/>
              </a:spcBef>
              <a:spcAft>
                <a:spcPts val="0"/>
              </a:spcAft>
              <a:buClr>
                <a:schemeClr val="dk1"/>
              </a:buClr>
              <a:buSzPts val="2100"/>
              <a:buChar char="•"/>
            </a:pPr>
            <a:r>
              <a:rPr lang="en-IN"/>
              <a:t>System Requirements</a:t>
            </a:r>
            <a:endParaRPr/>
          </a:p>
          <a:p>
            <a:pPr indent="-171450" lvl="0" marL="171450" rtl="0" algn="l">
              <a:lnSpc>
                <a:spcPct val="90000"/>
              </a:lnSpc>
              <a:spcBef>
                <a:spcPts val="750"/>
              </a:spcBef>
              <a:spcAft>
                <a:spcPts val="0"/>
              </a:spcAft>
              <a:buClr>
                <a:schemeClr val="dk1"/>
              </a:buClr>
              <a:buSzPts val="2100"/>
              <a:buChar char="•"/>
            </a:pPr>
            <a:r>
              <a:rPr lang="en-IN"/>
              <a:t>Incorporation of changes mentioned in Phase 1</a:t>
            </a:r>
            <a:endParaRPr/>
          </a:p>
          <a:p>
            <a:pPr indent="-171450" lvl="0" marL="171450" rtl="0" algn="l">
              <a:lnSpc>
                <a:spcPct val="90000"/>
              </a:lnSpc>
              <a:spcBef>
                <a:spcPts val="750"/>
              </a:spcBef>
              <a:spcAft>
                <a:spcPts val="0"/>
              </a:spcAft>
              <a:buClr>
                <a:schemeClr val="dk1"/>
              </a:buClr>
              <a:buSzPts val="2100"/>
              <a:buChar char="•"/>
            </a:pPr>
            <a:r>
              <a:rPr lang="en-IN"/>
              <a:t>Design</a:t>
            </a:r>
            <a:endParaRPr/>
          </a:p>
          <a:p>
            <a:pPr indent="-152400" lvl="0" marL="171450" rtl="0" algn="l">
              <a:lnSpc>
                <a:spcPct val="90000"/>
              </a:lnSpc>
              <a:spcBef>
                <a:spcPts val="750"/>
              </a:spcBef>
              <a:spcAft>
                <a:spcPts val="0"/>
              </a:spcAft>
              <a:buSzPts val="1800"/>
              <a:buChar char="•"/>
            </a:pPr>
            <a:r>
              <a:rPr lang="en-IN"/>
              <a:t>Implementation</a:t>
            </a:r>
            <a:endParaRPr/>
          </a:p>
          <a:p>
            <a:pPr indent="-171450" lvl="0" marL="171450" rtl="0" algn="l">
              <a:lnSpc>
                <a:spcPct val="90000"/>
              </a:lnSpc>
              <a:spcBef>
                <a:spcPts val="750"/>
              </a:spcBef>
              <a:spcAft>
                <a:spcPts val="0"/>
              </a:spcAft>
              <a:buClr>
                <a:schemeClr val="dk1"/>
              </a:buClr>
              <a:buSzPts val="2100"/>
              <a:buChar char="•"/>
            </a:pPr>
            <a:r>
              <a:rPr lang="en-IN"/>
              <a:t>Conclusions </a:t>
            </a:r>
            <a:endParaRPr/>
          </a:p>
          <a:p>
            <a:pPr indent="-171450" lvl="0" marL="171450" rtl="0" algn="l">
              <a:lnSpc>
                <a:spcPct val="90000"/>
              </a:lnSpc>
              <a:spcBef>
                <a:spcPts val="750"/>
              </a:spcBef>
              <a:spcAft>
                <a:spcPts val="0"/>
              </a:spcAft>
              <a:buClr>
                <a:schemeClr val="dk1"/>
              </a:buClr>
              <a:buSzPts val="2100"/>
              <a:buChar char="•"/>
            </a:pPr>
            <a:r>
              <a:rPr lang="en-IN"/>
              <a:t>References </a:t>
            </a:r>
            <a:endParaRPr b="1" sz="2200">
              <a:solidFill>
                <a:srgbClr val="C00000"/>
              </a:solidFill>
            </a:endParaRPr>
          </a:p>
          <a:p>
            <a:pPr indent="-38100" lvl="0" marL="171450" rtl="0" algn="l">
              <a:lnSpc>
                <a:spcPct val="90000"/>
              </a:lnSpc>
              <a:spcBef>
                <a:spcPts val="750"/>
              </a:spcBef>
              <a:spcAft>
                <a:spcPts val="0"/>
              </a:spcAft>
              <a:buClr>
                <a:schemeClr val="dk1"/>
              </a:buClr>
              <a:buSzPts val="2100"/>
              <a:buNone/>
            </a:pPr>
            <a:r>
              <a:t/>
            </a:r>
            <a:endParaRPr/>
          </a:p>
        </p:txBody>
      </p:sp>
      <p:pic>
        <p:nvPicPr>
          <p:cNvPr descr="nitteimg-footer" id="501" name="Google Shape;501;p2"/>
          <p:cNvPicPr preferRelativeResize="0"/>
          <p:nvPr/>
        </p:nvPicPr>
        <p:blipFill rotWithShape="1">
          <a:blip r:embed="rId4">
            <a:alphaModFix/>
          </a:blip>
          <a:srcRect b="0" l="0" r="0" t="0"/>
          <a:stretch/>
        </p:blipFill>
        <p:spPr>
          <a:xfrm>
            <a:off x="685800" y="368667"/>
            <a:ext cx="914400" cy="493295"/>
          </a:xfrm>
          <a:prstGeom prst="rect">
            <a:avLst/>
          </a:prstGeom>
          <a:noFill/>
          <a:ln>
            <a:noFill/>
          </a:ln>
        </p:spPr>
      </p:pic>
      <p:graphicFrame>
        <p:nvGraphicFramePr>
          <p:cNvPr id="502" name="Google Shape;502;p2"/>
          <p:cNvGraphicFramePr/>
          <p:nvPr/>
        </p:nvGraphicFramePr>
        <p:xfrm>
          <a:off x="403228" y="278130"/>
          <a:ext cx="3000000" cy="3000000"/>
        </p:xfrm>
        <a:graphic>
          <a:graphicData uri="http://schemas.openxmlformats.org/drawingml/2006/table">
            <a:tbl>
              <a:tblPr>
                <a:noFill/>
                <a:tableStyleId>{B6896B0E-C053-4670-AE54-3DDACEEE9B80}</a:tableStyleId>
              </a:tblPr>
              <a:tblGrid>
                <a:gridCol w="1147050"/>
                <a:gridCol w="6046200"/>
                <a:gridCol w="1014125"/>
              </a:tblGrid>
              <a:tr h="934350">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b="1" lang="en-IN" sz="1800" u="none" cap="none" strike="noStrike">
                          <a:latin typeface="Cambria"/>
                          <a:ea typeface="Cambria"/>
                          <a:cs typeface="Cambria"/>
                          <a:sym typeface="Cambria"/>
                        </a:rPr>
                        <a:t>Nitte  Meenakshi Institute of Technology</a:t>
                      </a:r>
                      <a:endParaRPr sz="11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700"/>
                        <a:buFont typeface="Arial"/>
                        <a:buNone/>
                      </a:pPr>
                      <a:r>
                        <a:rPr lang="en-IN" sz="700" u="none" cap="none" strike="noStrike">
                          <a:latin typeface="Cambria"/>
                          <a:ea typeface="Cambria"/>
                          <a:cs typeface="Cambria"/>
                          <a:sym typeface="Cambria"/>
                        </a:rPr>
                        <a:t>(AN AUTONOMOUS INSTITUTION AFFILIATED TO VISVESVARAYA TECHNOLOGICAL UNIVERSITY, BELGAUM)</a:t>
                      </a:r>
                      <a:endParaRPr sz="11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IN" sz="800" u="none" cap="none" strike="noStrike">
                          <a:latin typeface="Cambria"/>
                          <a:ea typeface="Cambria"/>
                          <a:cs typeface="Cambria"/>
                          <a:sym typeface="Cambria"/>
                        </a:rPr>
                        <a:t>PB No. 6429, Yelahanka, Bangalore 560-064, Karnataka</a:t>
                      </a:r>
                      <a:endParaRPr sz="11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IN" sz="800" u="none" cap="none" strike="noStrike">
                          <a:latin typeface="Cambria"/>
                          <a:ea typeface="Cambria"/>
                          <a:cs typeface="Cambria"/>
                          <a:sym typeface="Cambria"/>
                        </a:rPr>
                        <a:t>Telephone: 080- 22167800, 22167860, Fax: 080 - 22167805</a:t>
                      </a:r>
                      <a:endParaRPr sz="1100" u="none" cap="none" strike="noStrike">
                        <a:latin typeface="Calibri"/>
                        <a:ea typeface="Calibri"/>
                        <a:cs typeface="Calibri"/>
                        <a:sym typeface="Calibri"/>
                      </a:endParaRPr>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13450">
                <a:tc gridSpan="3">
                  <a:txBody>
                    <a:bodyPr/>
                    <a:lstStyle/>
                    <a:p>
                      <a:pPr indent="0" lvl="0" marL="0" marR="0" rtl="0" algn="ctr">
                        <a:lnSpc>
                          <a:spcPct val="115000"/>
                        </a:lnSpc>
                        <a:spcBef>
                          <a:spcPts val="0"/>
                        </a:spcBef>
                        <a:spcAft>
                          <a:spcPts val="0"/>
                        </a:spcAft>
                        <a:buClr>
                          <a:srgbClr val="000000"/>
                        </a:buClr>
                        <a:buSzPts val="1700"/>
                        <a:buFont typeface="Arial"/>
                        <a:buNone/>
                      </a:pPr>
                      <a:r>
                        <a:rPr b="1" lang="en-IN" sz="1700" u="none" cap="none" strike="noStrike">
                          <a:latin typeface="Cambria"/>
                          <a:ea typeface="Cambria"/>
                          <a:cs typeface="Cambria"/>
                          <a:sym typeface="Cambria"/>
                        </a:rPr>
                        <a:t>Department of Computer Science and Engineering</a:t>
                      </a:r>
                      <a:endParaRPr sz="1100" u="none" cap="none" strike="noStrike">
                        <a:latin typeface="Calibri"/>
                        <a:ea typeface="Calibri"/>
                        <a:cs typeface="Calibri"/>
                        <a:sym typeface="Calibri"/>
                      </a:endParaRPr>
                    </a:p>
                  </a:txBody>
                  <a:tcPr marT="0" marB="0" marR="65800" marL="658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r>
            </a:tbl>
          </a:graphicData>
        </a:graphic>
      </p:graphicFrame>
      <p:sp>
        <p:nvSpPr>
          <p:cNvPr id="503" name="Google Shape;503;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04" name="Google Shape;504;p2"/>
          <p:cNvSpPr txBox="1"/>
          <p:nvPr>
            <p:ph idx="12" type="sldNum"/>
          </p:nvPr>
        </p:nvSpPr>
        <p:spPr>
          <a:xfrm>
            <a:off x="6389614" y="4724400"/>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e04e020fcb_0_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lang="en-IN"/>
              <a:t>SYSTEM REQUIREMENTS</a:t>
            </a:r>
            <a:endParaRPr/>
          </a:p>
          <a:p>
            <a:pPr indent="0" lvl="0" marL="0" rtl="0" algn="l">
              <a:lnSpc>
                <a:spcPct val="100000"/>
              </a:lnSpc>
              <a:spcBef>
                <a:spcPts val="0"/>
              </a:spcBef>
              <a:spcAft>
                <a:spcPts val="0"/>
              </a:spcAft>
              <a:buSzPct val="94276"/>
              <a:buNone/>
            </a:pPr>
            <a:r>
              <a:t/>
            </a:r>
            <a:endParaRPr/>
          </a:p>
        </p:txBody>
      </p:sp>
      <p:sp>
        <p:nvSpPr>
          <p:cNvPr id="647" name="Google Shape;647;ge04e020fcb_0_4"/>
          <p:cNvSpPr txBox="1"/>
          <p:nvPr>
            <p:ph idx="1" type="body"/>
          </p:nvPr>
        </p:nvSpPr>
        <p:spPr>
          <a:xfrm>
            <a:off x="311700" y="1536633"/>
            <a:ext cx="6327000" cy="2792400"/>
          </a:xfrm>
          <a:prstGeom prst="rect">
            <a:avLst/>
          </a:prstGeom>
          <a:noFill/>
          <a:ln>
            <a:noFill/>
          </a:ln>
        </p:spPr>
        <p:txBody>
          <a:bodyPr anchorCtr="0" anchor="t" bIns="91425" lIns="91425" spcFirstLastPara="1" rIns="91425" wrap="square" tIns="91425">
            <a:normAutofit/>
          </a:bodyPr>
          <a:lstStyle/>
          <a:p>
            <a:pPr indent="-19050" lvl="0" marL="171450" rtl="0" algn="l">
              <a:lnSpc>
                <a:spcPct val="90000"/>
              </a:lnSpc>
              <a:spcBef>
                <a:spcPts val="750"/>
              </a:spcBef>
              <a:spcAft>
                <a:spcPts val="0"/>
              </a:spcAft>
              <a:buSzPts val="1946"/>
              <a:buNone/>
            </a:pPr>
            <a:r>
              <a:rPr lang="en-IN" sz="2400">
                <a:solidFill>
                  <a:srgbClr val="595959"/>
                </a:solidFill>
              </a:rPr>
              <a:t>Hardware: PC capable of supporting high level graphic,Mobile device supports Vuforia and ArCore.</a:t>
            </a:r>
            <a:endParaRPr sz="2400">
              <a:solidFill>
                <a:srgbClr val="595959"/>
              </a:solidFill>
            </a:endParaRPr>
          </a:p>
          <a:p>
            <a:pPr indent="-19050" lvl="0" marL="171450" rtl="0" algn="l">
              <a:lnSpc>
                <a:spcPct val="90000"/>
              </a:lnSpc>
              <a:spcBef>
                <a:spcPts val="750"/>
              </a:spcBef>
              <a:spcAft>
                <a:spcPts val="0"/>
              </a:spcAft>
              <a:buSzPts val="1946"/>
              <a:buNone/>
            </a:pPr>
            <a:r>
              <a:t/>
            </a:r>
            <a:endParaRPr sz="2400">
              <a:solidFill>
                <a:srgbClr val="595959"/>
              </a:solidFill>
            </a:endParaRPr>
          </a:p>
          <a:p>
            <a:pPr indent="-19050" lvl="0" marL="171450" rtl="0" algn="l">
              <a:lnSpc>
                <a:spcPct val="90000"/>
              </a:lnSpc>
              <a:spcBef>
                <a:spcPts val="750"/>
              </a:spcBef>
              <a:spcAft>
                <a:spcPts val="0"/>
              </a:spcAft>
              <a:buSzPts val="1946"/>
              <a:buNone/>
            </a:pPr>
            <a:r>
              <a:rPr lang="en-IN" sz="2400">
                <a:solidFill>
                  <a:srgbClr val="595959"/>
                </a:solidFill>
              </a:rPr>
              <a:t>Software: Unity 3D, Vuforia, ArCore, Android Studio</a:t>
            </a:r>
            <a:endParaRPr sz="2400">
              <a:solidFill>
                <a:srgbClr val="595959"/>
              </a:solidFill>
            </a:endParaRPr>
          </a:p>
          <a:p>
            <a:pPr indent="0" lvl="0" marL="0" rtl="0" algn="l">
              <a:lnSpc>
                <a:spcPct val="115000"/>
              </a:lnSpc>
              <a:spcBef>
                <a:spcPts val="0"/>
              </a:spcBef>
              <a:spcAft>
                <a:spcPts val="1200"/>
              </a:spcAft>
              <a:buSzPts val="1946"/>
              <a:buNone/>
            </a:pPr>
            <a:r>
              <a:t/>
            </a:r>
            <a:endParaRPr/>
          </a:p>
        </p:txBody>
      </p:sp>
      <p:pic>
        <p:nvPicPr>
          <p:cNvPr id="648" name="Google Shape;648;ge04e020fcb_0_4"/>
          <p:cNvPicPr preferRelativeResize="0"/>
          <p:nvPr/>
        </p:nvPicPr>
        <p:blipFill rotWithShape="1">
          <a:blip r:embed="rId3">
            <a:alphaModFix/>
          </a:blip>
          <a:srcRect b="0" l="0" r="0" t="0"/>
          <a:stretch/>
        </p:blipFill>
        <p:spPr>
          <a:xfrm>
            <a:off x="513250" y="4499033"/>
            <a:ext cx="921275" cy="921275"/>
          </a:xfrm>
          <a:prstGeom prst="rect">
            <a:avLst/>
          </a:prstGeom>
          <a:noFill/>
          <a:ln>
            <a:noFill/>
          </a:ln>
        </p:spPr>
      </p:pic>
      <p:pic>
        <p:nvPicPr>
          <p:cNvPr id="649" name="Google Shape;649;ge04e020fcb_0_4"/>
          <p:cNvPicPr preferRelativeResize="0"/>
          <p:nvPr/>
        </p:nvPicPr>
        <p:blipFill rotWithShape="1">
          <a:blip r:embed="rId4">
            <a:alphaModFix/>
          </a:blip>
          <a:srcRect b="0" l="0" r="0" t="0"/>
          <a:stretch/>
        </p:blipFill>
        <p:spPr>
          <a:xfrm>
            <a:off x="1539700" y="4578823"/>
            <a:ext cx="1433675" cy="1068793"/>
          </a:xfrm>
          <a:prstGeom prst="rect">
            <a:avLst/>
          </a:prstGeom>
          <a:noFill/>
          <a:ln>
            <a:noFill/>
          </a:ln>
        </p:spPr>
      </p:pic>
      <p:pic>
        <p:nvPicPr>
          <p:cNvPr id="650" name="Google Shape;650;ge04e020fcb_0_4"/>
          <p:cNvPicPr preferRelativeResize="0"/>
          <p:nvPr/>
        </p:nvPicPr>
        <p:blipFill rotWithShape="1">
          <a:blip r:embed="rId5">
            <a:alphaModFix/>
          </a:blip>
          <a:srcRect b="0" l="0" r="0" t="0"/>
          <a:stretch/>
        </p:blipFill>
        <p:spPr>
          <a:xfrm>
            <a:off x="2932606" y="4329033"/>
            <a:ext cx="1259437" cy="948225"/>
          </a:xfrm>
          <a:prstGeom prst="rect">
            <a:avLst/>
          </a:prstGeom>
          <a:noFill/>
          <a:ln>
            <a:noFill/>
          </a:ln>
        </p:spPr>
      </p:pic>
      <p:pic>
        <p:nvPicPr>
          <p:cNvPr id="651" name="Google Shape;651;ge04e020fcb_0_4"/>
          <p:cNvPicPr preferRelativeResize="0"/>
          <p:nvPr/>
        </p:nvPicPr>
        <p:blipFill rotWithShape="1">
          <a:blip r:embed="rId6">
            <a:alphaModFix/>
          </a:blip>
          <a:srcRect b="0" l="0" r="0" t="0"/>
          <a:stretch/>
        </p:blipFill>
        <p:spPr>
          <a:xfrm flipH="1">
            <a:off x="4086449" y="4346996"/>
            <a:ext cx="921278" cy="921278"/>
          </a:xfrm>
          <a:prstGeom prst="rect">
            <a:avLst/>
          </a:prstGeom>
          <a:noFill/>
          <a:ln>
            <a:noFill/>
          </a:ln>
        </p:spPr>
      </p:pic>
      <p:pic>
        <p:nvPicPr>
          <p:cNvPr id="652" name="Google Shape;652;ge04e020fcb_0_4"/>
          <p:cNvPicPr preferRelativeResize="0"/>
          <p:nvPr/>
        </p:nvPicPr>
        <p:blipFill rotWithShape="1">
          <a:blip r:embed="rId7">
            <a:alphaModFix/>
          </a:blip>
          <a:srcRect b="0" l="0" r="0" t="0"/>
          <a:stretch/>
        </p:blipFill>
        <p:spPr>
          <a:xfrm>
            <a:off x="5098575" y="4508703"/>
            <a:ext cx="921275" cy="1047256"/>
          </a:xfrm>
          <a:prstGeom prst="rect">
            <a:avLst/>
          </a:prstGeom>
          <a:noFill/>
          <a:ln>
            <a:noFill/>
          </a:ln>
        </p:spPr>
      </p:pic>
      <p:pic>
        <p:nvPicPr>
          <p:cNvPr id="653" name="Google Shape;653;ge04e020fcb_0_4"/>
          <p:cNvPicPr preferRelativeResize="0"/>
          <p:nvPr/>
        </p:nvPicPr>
        <p:blipFill rotWithShape="1">
          <a:blip r:embed="rId8">
            <a:alphaModFix/>
          </a:blip>
          <a:srcRect b="0" l="0" r="0" t="0"/>
          <a:stretch/>
        </p:blipFill>
        <p:spPr>
          <a:xfrm>
            <a:off x="6638701" y="522846"/>
            <a:ext cx="2192850" cy="4819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9"/>
          <p:cNvSpPr txBox="1"/>
          <p:nvPr>
            <p:ph type="title"/>
          </p:nvPr>
        </p:nvSpPr>
        <p:spPr>
          <a:xfrm>
            <a:off x="609600" y="0"/>
            <a:ext cx="7886700" cy="7778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Design</a:t>
            </a:r>
            <a:endParaRPr/>
          </a:p>
        </p:txBody>
      </p:sp>
      <p:sp>
        <p:nvSpPr>
          <p:cNvPr id="659" name="Google Shape;659;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660" name="Google Shape;660;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pic>
        <p:nvPicPr>
          <p:cNvPr descr="Diagram&#10;&#10;Description automatically generated" id="661" name="Google Shape;661;p19"/>
          <p:cNvPicPr preferRelativeResize="0"/>
          <p:nvPr>
            <p:ph idx="1" type="body"/>
          </p:nvPr>
        </p:nvPicPr>
        <p:blipFill rotWithShape="1">
          <a:blip r:embed="rId3">
            <a:alphaModFix/>
          </a:blip>
          <a:srcRect b="0" l="0" r="0" t="0"/>
          <a:stretch/>
        </p:blipFill>
        <p:spPr>
          <a:xfrm>
            <a:off x="638601" y="1143000"/>
            <a:ext cx="7971999" cy="525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e04e020fcb_0_24"/>
          <p:cNvSpPr txBox="1"/>
          <p:nvPr/>
        </p:nvSpPr>
        <p:spPr>
          <a:xfrm>
            <a:off x="863159" y="104133"/>
            <a:ext cx="6522000" cy="1284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800"/>
              <a:buFont typeface="Arial"/>
              <a:buNone/>
            </a:pPr>
            <a:r>
              <a:rPr b="0" i="0" lang="en-IN" sz="2800" u="none" cap="none" strike="noStrike">
                <a:solidFill>
                  <a:srgbClr val="000000"/>
                </a:solidFill>
                <a:latin typeface="Arial"/>
                <a:ea typeface="Arial"/>
                <a:cs typeface="Arial"/>
                <a:sym typeface="Arial"/>
              </a:rPr>
              <a:t>Integration</a:t>
            </a:r>
            <a:endParaRPr b="0" i="0" sz="2800" u="none" cap="none" strike="noStrike">
              <a:solidFill>
                <a:srgbClr val="000000"/>
              </a:solidFill>
              <a:latin typeface="Arial"/>
              <a:ea typeface="Arial"/>
              <a:cs typeface="Arial"/>
              <a:sym typeface="Arial"/>
            </a:endParaRPr>
          </a:p>
        </p:txBody>
      </p:sp>
      <p:sp>
        <p:nvSpPr>
          <p:cNvPr id="667" name="Google Shape;667;ge04e020fcb_0_24"/>
          <p:cNvSpPr txBox="1"/>
          <p:nvPr/>
        </p:nvSpPr>
        <p:spPr>
          <a:xfrm>
            <a:off x="5683735" y="5907192"/>
            <a:ext cx="1701300" cy="353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I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id="668" name="Google Shape;668;ge04e020fcb_0_24"/>
          <p:cNvPicPr preferRelativeResize="0"/>
          <p:nvPr/>
        </p:nvPicPr>
        <p:blipFill rotWithShape="1">
          <a:blip r:embed="rId3">
            <a:alphaModFix/>
          </a:blip>
          <a:srcRect b="0" l="0" r="0" t="0"/>
          <a:stretch/>
        </p:blipFill>
        <p:spPr>
          <a:xfrm>
            <a:off x="626236" y="988772"/>
            <a:ext cx="6938390" cy="4831002"/>
          </a:xfrm>
          <a:prstGeom prst="rect">
            <a:avLst/>
          </a:prstGeom>
          <a:noFill/>
          <a:ln>
            <a:noFill/>
          </a:ln>
        </p:spPr>
      </p:pic>
      <p:pic>
        <p:nvPicPr>
          <p:cNvPr id="669" name="Google Shape;669;ge04e020fcb_0_24"/>
          <p:cNvPicPr preferRelativeResize="0"/>
          <p:nvPr/>
        </p:nvPicPr>
        <p:blipFill rotWithShape="1">
          <a:blip r:embed="rId4">
            <a:alphaModFix/>
          </a:blip>
          <a:srcRect b="0" l="0" r="0" t="0"/>
          <a:stretch/>
        </p:blipFill>
        <p:spPr>
          <a:xfrm>
            <a:off x="490925" y="1892445"/>
            <a:ext cx="519867" cy="608906"/>
          </a:xfrm>
          <a:prstGeom prst="rect">
            <a:avLst/>
          </a:prstGeom>
          <a:noFill/>
          <a:ln>
            <a:noFill/>
          </a:ln>
        </p:spPr>
      </p:pic>
      <p:pic>
        <p:nvPicPr>
          <p:cNvPr id="670" name="Google Shape;670;ge04e020fcb_0_24"/>
          <p:cNvPicPr preferRelativeResize="0"/>
          <p:nvPr/>
        </p:nvPicPr>
        <p:blipFill rotWithShape="1">
          <a:blip r:embed="rId5">
            <a:alphaModFix/>
          </a:blip>
          <a:srcRect b="0" l="0" r="0" t="0"/>
          <a:stretch/>
        </p:blipFill>
        <p:spPr>
          <a:xfrm>
            <a:off x="1344881" y="2967171"/>
            <a:ext cx="690485" cy="608905"/>
          </a:xfrm>
          <a:prstGeom prst="rect">
            <a:avLst/>
          </a:prstGeom>
          <a:noFill/>
          <a:ln>
            <a:noFill/>
          </a:ln>
        </p:spPr>
      </p:pic>
      <p:pic>
        <p:nvPicPr>
          <p:cNvPr id="671" name="Google Shape;671;ge04e020fcb_0_24"/>
          <p:cNvPicPr preferRelativeResize="0"/>
          <p:nvPr/>
        </p:nvPicPr>
        <p:blipFill rotWithShape="1">
          <a:blip r:embed="rId4">
            <a:alphaModFix/>
          </a:blip>
          <a:srcRect b="0" l="0" r="0" t="0"/>
          <a:stretch/>
        </p:blipFill>
        <p:spPr>
          <a:xfrm>
            <a:off x="764586" y="4273465"/>
            <a:ext cx="519867" cy="608906"/>
          </a:xfrm>
          <a:prstGeom prst="rect">
            <a:avLst/>
          </a:prstGeom>
          <a:noFill/>
          <a:ln>
            <a:noFill/>
          </a:ln>
        </p:spPr>
      </p:pic>
      <p:pic>
        <p:nvPicPr>
          <p:cNvPr id="672" name="Google Shape;672;ge04e020fcb_0_24"/>
          <p:cNvPicPr preferRelativeResize="0"/>
          <p:nvPr/>
        </p:nvPicPr>
        <p:blipFill rotWithShape="1">
          <a:blip r:embed="rId5">
            <a:alphaModFix/>
          </a:blip>
          <a:srcRect b="0" l="0" r="0" t="0"/>
          <a:stretch/>
        </p:blipFill>
        <p:spPr>
          <a:xfrm>
            <a:off x="2147525" y="5117665"/>
            <a:ext cx="690485" cy="608905"/>
          </a:xfrm>
          <a:prstGeom prst="rect">
            <a:avLst/>
          </a:prstGeom>
          <a:noFill/>
          <a:ln>
            <a:noFill/>
          </a:ln>
        </p:spPr>
      </p:pic>
      <p:pic>
        <p:nvPicPr>
          <p:cNvPr id="673" name="Google Shape;673;ge04e020fcb_0_24"/>
          <p:cNvPicPr preferRelativeResize="0"/>
          <p:nvPr/>
        </p:nvPicPr>
        <p:blipFill rotWithShape="1">
          <a:blip r:embed="rId6">
            <a:alphaModFix/>
          </a:blip>
          <a:srcRect b="0" l="0" r="0" t="0"/>
          <a:stretch/>
        </p:blipFill>
        <p:spPr>
          <a:xfrm>
            <a:off x="3541477" y="5643821"/>
            <a:ext cx="467851" cy="548006"/>
          </a:xfrm>
          <a:prstGeom prst="rect">
            <a:avLst/>
          </a:prstGeom>
          <a:noFill/>
          <a:ln>
            <a:noFill/>
          </a:ln>
        </p:spPr>
      </p:pic>
      <p:pic>
        <p:nvPicPr>
          <p:cNvPr id="674" name="Google Shape;674;ge04e020fcb_0_24"/>
          <p:cNvPicPr preferRelativeResize="0"/>
          <p:nvPr/>
        </p:nvPicPr>
        <p:blipFill rotWithShape="1">
          <a:blip r:embed="rId7">
            <a:alphaModFix/>
          </a:blip>
          <a:srcRect b="0" l="0" r="0" t="0"/>
          <a:stretch/>
        </p:blipFill>
        <p:spPr>
          <a:xfrm flipH="1">
            <a:off x="4243507" y="5726560"/>
            <a:ext cx="519866" cy="608907"/>
          </a:xfrm>
          <a:prstGeom prst="rect">
            <a:avLst/>
          </a:prstGeom>
          <a:noFill/>
          <a:ln>
            <a:noFill/>
          </a:ln>
        </p:spPr>
      </p:pic>
      <p:pic>
        <p:nvPicPr>
          <p:cNvPr id="675" name="Google Shape;675;ge04e020fcb_0_24"/>
          <p:cNvPicPr preferRelativeResize="0"/>
          <p:nvPr/>
        </p:nvPicPr>
        <p:blipFill rotWithShape="1">
          <a:blip r:embed="rId5">
            <a:alphaModFix/>
          </a:blip>
          <a:srcRect b="0" l="0" r="0" t="0"/>
          <a:stretch/>
        </p:blipFill>
        <p:spPr>
          <a:xfrm>
            <a:off x="5683735" y="4273464"/>
            <a:ext cx="690485" cy="608905"/>
          </a:xfrm>
          <a:prstGeom prst="rect">
            <a:avLst/>
          </a:prstGeom>
          <a:noFill/>
          <a:ln>
            <a:noFill/>
          </a:ln>
        </p:spPr>
      </p:pic>
      <p:pic>
        <p:nvPicPr>
          <p:cNvPr id="676" name="Google Shape;676;ge04e020fcb_0_24"/>
          <p:cNvPicPr preferRelativeResize="0"/>
          <p:nvPr/>
        </p:nvPicPr>
        <p:blipFill rotWithShape="1">
          <a:blip r:embed="rId8">
            <a:alphaModFix/>
          </a:blip>
          <a:srcRect b="0" l="0" r="0" t="0"/>
          <a:stretch/>
        </p:blipFill>
        <p:spPr>
          <a:xfrm>
            <a:off x="2632825" y="988763"/>
            <a:ext cx="519865" cy="590972"/>
          </a:xfrm>
          <a:prstGeom prst="rect">
            <a:avLst/>
          </a:prstGeom>
          <a:noFill/>
          <a:ln>
            <a:noFill/>
          </a:ln>
        </p:spPr>
      </p:pic>
      <p:pic>
        <p:nvPicPr>
          <p:cNvPr id="677" name="Google Shape;677;ge04e020fcb_0_24"/>
          <p:cNvPicPr preferRelativeResize="0"/>
          <p:nvPr/>
        </p:nvPicPr>
        <p:blipFill rotWithShape="1">
          <a:blip r:embed="rId8">
            <a:alphaModFix/>
          </a:blip>
          <a:srcRect b="0" l="0" r="0" t="0"/>
          <a:stretch/>
        </p:blipFill>
        <p:spPr>
          <a:xfrm>
            <a:off x="3541484" y="2501341"/>
            <a:ext cx="519865" cy="590972"/>
          </a:xfrm>
          <a:prstGeom prst="rect">
            <a:avLst/>
          </a:prstGeom>
          <a:noFill/>
          <a:ln>
            <a:noFill/>
          </a:ln>
        </p:spPr>
      </p:pic>
      <p:pic>
        <p:nvPicPr>
          <p:cNvPr id="678" name="Google Shape;678;ge04e020fcb_0_24"/>
          <p:cNvPicPr preferRelativeResize="0"/>
          <p:nvPr/>
        </p:nvPicPr>
        <p:blipFill rotWithShape="1">
          <a:blip r:embed="rId9">
            <a:alphaModFix/>
          </a:blip>
          <a:srcRect b="0" l="0" r="0" t="0"/>
          <a:stretch/>
        </p:blipFill>
        <p:spPr>
          <a:xfrm>
            <a:off x="5909598" y="1867165"/>
            <a:ext cx="519866" cy="608906"/>
          </a:xfrm>
          <a:prstGeom prst="rect">
            <a:avLst/>
          </a:prstGeom>
          <a:noFill/>
          <a:ln>
            <a:noFill/>
          </a:ln>
        </p:spPr>
      </p:pic>
      <p:pic>
        <p:nvPicPr>
          <p:cNvPr id="679" name="Google Shape;679;ge04e020fcb_0_24"/>
          <p:cNvPicPr preferRelativeResize="0"/>
          <p:nvPr/>
        </p:nvPicPr>
        <p:blipFill rotWithShape="1">
          <a:blip r:embed="rId8">
            <a:alphaModFix/>
          </a:blip>
          <a:srcRect b="0" l="0" r="0" t="0"/>
          <a:stretch/>
        </p:blipFill>
        <p:spPr>
          <a:xfrm>
            <a:off x="6865249" y="3108783"/>
            <a:ext cx="519865" cy="5909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e04e020fcb_0_4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IN" sz="2620"/>
              <a:t>Ground Plane Detection</a:t>
            </a:r>
            <a:endParaRPr sz="2620"/>
          </a:p>
        </p:txBody>
      </p:sp>
      <p:pic>
        <p:nvPicPr>
          <p:cNvPr id="685" name="Google Shape;685;ge04e020fcb_0_41"/>
          <p:cNvPicPr preferRelativeResize="0"/>
          <p:nvPr/>
        </p:nvPicPr>
        <p:blipFill rotWithShape="1">
          <a:blip r:embed="rId3">
            <a:alphaModFix/>
          </a:blip>
          <a:srcRect b="0" l="0" r="0" t="0"/>
          <a:stretch/>
        </p:blipFill>
        <p:spPr>
          <a:xfrm>
            <a:off x="424000" y="1517333"/>
            <a:ext cx="2030450" cy="2030450"/>
          </a:xfrm>
          <a:prstGeom prst="rect">
            <a:avLst/>
          </a:prstGeom>
          <a:noFill/>
          <a:ln>
            <a:noFill/>
          </a:ln>
        </p:spPr>
      </p:pic>
      <p:pic>
        <p:nvPicPr>
          <p:cNvPr id="686" name="Google Shape;686;ge04e020fcb_0_41"/>
          <p:cNvPicPr preferRelativeResize="0"/>
          <p:nvPr/>
        </p:nvPicPr>
        <p:blipFill rotWithShape="1">
          <a:blip r:embed="rId4">
            <a:alphaModFix/>
          </a:blip>
          <a:srcRect b="0" l="0" r="0" t="0"/>
          <a:stretch/>
        </p:blipFill>
        <p:spPr>
          <a:xfrm>
            <a:off x="1350025" y="3677333"/>
            <a:ext cx="3631475" cy="2707266"/>
          </a:xfrm>
          <a:prstGeom prst="rect">
            <a:avLst/>
          </a:prstGeom>
          <a:noFill/>
          <a:ln>
            <a:noFill/>
          </a:ln>
        </p:spPr>
      </p:pic>
      <p:pic>
        <p:nvPicPr>
          <p:cNvPr id="687" name="Google Shape;687;ge04e020fcb_0_41"/>
          <p:cNvPicPr preferRelativeResize="0"/>
          <p:nvPr/>
        </p:nvPicPr>
        <p:blipFill rotWithShape="1">
          <a:blip r:embed="rId5">
            <a:alphaModFix/>
          </a:blip>
          <a:srcRect b="0" l="0" r="0" t="0"/>
          <a:stretch/>
        </p:blipFill>
        <p:spPr>
          <a:xfrm>
            <a:off x="4277108" y="593367"/>
            <a:ext cx="4555192"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e04e020fcb_0_4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IN"/>
              <a:t> </a:t>
            </a:r>
            <a:r>
              <a:rPr lang="en-IN"/>
              <a:t>Room Rendering </a:t>
            </a:r>
            <a:endParaRPr/>
          </a:p>
        </p:txBody>
      </p:sp>
      <p:pic>
        <p:nvPicPr>
          <p:cNvPr id="693" name="Google Shape;693;ge04e020fcb_0_49"/>
          <p:cNvPicPr preferRelativeResize="0"/>
          <p:nvPr/>
        </p:nvPicPr>
        <p:blipFill rotWithShape="1">
          <a:blip r:embed="rId3">
            <a:alphaModFix/>
          </a:blip>
          <a:srcRect b="0" l="0" r="0" t="0"/>
          <a:stretch/>
        </p:blipFill>
        <p:spPr>
          <a:xfrm>
            <a:off x="3298425" y="1089267"/>
            <a:ext cx="5703075" cy="4088975"/>
          </a:xfrm>
          <a:prstGeom prst="rect">
            <a:avLst/>
          </a:prstGeom>
          <a:noFill/>
          <a:ln>
            <a:noFill/>
          </a:ln>
        </p:spPr>
      </p:pic>
      <p:pic>
        <p:nvPicPr>
          <p:cNvPr id="694" name="Google Shape;694;ge04e020fcb_0_49"/>
          <p:cNvPicPr preferRelativeResize="0"/>
          <p:nvPr/>
        </p:nvPicPr>
        <p:blipFill rotWithShape="1">
          <a:blip r:embed="rId4">
            <a:alphaModFix/>
          </a:blip>
          <a:srcRect b="0" l="0" r="0" t="0"/>
          <a:stretch/>
        </p:blipFill>
        <p:spPr>
          <a:xfrm>
            <a:off x="579713" y="1498284"/>
            <a:ext cx="2143125" cy="2143125"/>
          </a:xfrm>
          <a:prstGeom prst="rect">
            <a:avLst/>
          </a:prstGeom>
          <a:noFill/>
          <a:ln>
            <a:noFill/>
          </a:ln>
        </p:spPr>
      </p:pic>
      <p:pic>
        <p:nvPicPr>
          <p:cNvPr id="695" name="Google Shape;695;ge04e020fcb_0_49"/>
          <p:cNvPicPr preferRelativeResize="0"/>
          <p:nvPr/>
        </p:nvPicPr>
        <p:blipFill rotWithShape="1">
          <a:blip r:embed="rId5">
            <a:alphaModFix/>
          </a:blip>
          <a:srcRect b="0" l="0" r="0" t="0"/>
          <a:stretch/>
        </p:blipFill>
        <p:spPr>
          <a:xfrm>
            <a:off x="711875" y="4117659"/>
            <a:ext cx="2466975" cy="1857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e04e020fcb_0_5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IN"/>
              <a:t>Object Rendering</a:t>
            </a:r>
            <a:endParaRPr/>
          </a:p>
        </p:txBody>
      </p:sp>
      <p:pic>
        <p:nvPicPr>
          <p:cNvPr id="701" name="Google Shape;701;ge04e020fcb_0_57"/>
          <p:cNvPicPr preferRelativeResize="0"/>
          <p:nvPr/>
        </p:nvPicPr>
        <p:blipFill rotWithShape="1">
          <a:blip r:embed="rId3">
            <a:alphaModFix/>
          </a:blip>
          <a:srcRect b="0" l="0" r="0" t="0"/>
          <a:stretch/>
        </p:blipFill>
        <p:spPr>
          <a:xfrm>
            <a:off x="4572000" y="1272533"/>
            <a:ext cx="2711675" cy="3451934"/>
          </a:xfrm>
          <a:prstGeom prst="rect">
            <a:avLst/>
          </a:prstGeom>
          <a:noFill/>
          <a:ln>
            <a:noFill/>
          </a:ln>
        </p:spPr>
      </p:pic>
      <p:pic>
        <p:nvPicPr>
          <p:cNvPr id="702" name="Google Shape;702;ge04e020fcb_0_57"/>
          <p:cNvPicPr preferRelativeResize="0"/>
          <p:nvPr/>
        </p:nvPicPr>
        <p:blipFill rotWithShape="1">
          <a:blip r:embed="rId4">
            <a:alphaModFix/>
          </a:blip>
          <a:srcRect b="0" l="0" r="0" t="0"/>
          <a:stretch/>
        </p:blipFill>
        <p:spPr>
          <a:xfrm>
            <a:off x="597924" y="1661999"/>
            <a:ext cx="1966850" cy="1966850"/>
          </a:xfrm>
          <a:prstGeom prst="rect">
            <a:avLst/>
          </a:prstGeom>
          <a:noFill/>
          <a:ln>
            <a:noFill/>
          </a:ln>
        </p:spPr>
      </p:pic>
      <p:pic>
        <p:nvPicPr>
          <p:cNvPr id="703" name="Google Shape;703;ge04e020fcb_0_57"/>
          <p:cNvPicPr preferRelativeResize="0"/>
          <p:nvPr/>
        </p:nvPicPr>
        <p:blipFill rotWithShape="1">
          <a:blip r:embed="rId5">
            <a:alphaModFix/>
          </a:blip>
          <a:srcRect b="0" l="0" r="0" t="0"/>
          <a:stretch/>
        </p:blipFill>
        <p:spPr>
          <a:xfrm>
            <a:off x="1750950" y="4251651"/>
            <a:ext cx="2466975" cy="1857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e04e020fcb_0_65"/>
          <p:cNvSpPr txBox="1"/>
          <p:nvPr>
            <p:ph type="title"/>
          </p:nvPr>
        </p:nvSpPr>
        <p:spPr>
          <a:xfrm>
            <a:off x="311700" y="330533"/>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IN"/>
              <a:t>Translations</a:t>
            </a:r>
            <a:endParaRPr/>
          </a:p>
        </p:txBody>
      </p:sp>
      <p:sp>
        <p:nvSpPr>
          <p:cNvPr id="709" name="Google Shape;709;ge04e020fcb_0_6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IN"/>
              <a:t>  Reposition</a:t>
            </a:r>
            <a:endParaRPr/>
          </a:p>
          <a:p>
            <a:pPr indent="0" lvl="0" marL="0" rtl="0" algn="l">
              <a:lnSpc>
                <a:spcPct val="115000"/>
              </a:lnSpc>
              <a:spcBef>
                <a:spcPts val="1200"/>
              </a:spcBef>
              <a:spcAft>
                <a:spcPts val="0"/>
              </a:spcAft>
              <a:buSzPts val="1800"/>
              <a:buNone/>
            </a:pPr>
            <a:r>
              <a:rPr lang="en-IN"/>
              <a:t>  Realign </a:t>
            </a:r>
            <a:endParaRPr/>
          </a:p>
          <a:p>
            <a:pPr indent="0" lvl="0" marL="0" rtl="0" algn="l">
              <a:lnSpc>
                <a:spcPct val="115000"/>
              </a:lnSpc>
              <a:spcBef>
                <a:spcPts val="1200"/>
              </a:spcBef>
              <a:spcAft>
                <a:spcPts val="0"/>
              </a:spcAft>
              <a:buSzPts val="1800"/>
              <a:buNone/>
            </a:pPr>
            <a:r>
              <a:rPr lang="en-IN"/>
              <a:t>  Rescale</a:t>
            </a:r>
            <a:endParaRPr/>
          </a:p>
          <a:p>
            <a:pPr indent="0" lvl="0" marL="0" rtl="0" algn="l">
              <a:lnSpc>
                <a:spcPct val="115000"/>
              </a:lnSpc>
              <a:spcBef>
                <a:spcPts val="1200"/>
              </a:spcBef>
              <a:spcAft>
                <a:spcPts val="1200"/>
              </a:spcAft>
              <a:buSzPts val="1800"/>
              <a:buNone/>
            </a:pPr>
            <a:r>
              <a:t/>
            </a:r>
            <a:endParaRPr/>
          </a:p>
        </p:txBody>
      </p:sp>
      <p:pic>
        <p:nvPicPr>
          <p:cNvPr id="710" name="Google Shape;710;ge04e020fcb_0_65"/>
          <p:cNvPicPr preferRelativeResize="0"/>
          <p:nvPr/>
        </p:nvPicPr>
        <p:blipFill rotWithShape="1">
          <a:blip r:embed="rId3">
            <a:alphaModFix/>
          </a:blip>
          <a:srcRect b="0" l="0" r="0" t="0"/>
          <a:stretch/>
        </p:blipFill>
        <p:spPr>
          <a:xfrm>
            <a:off x="3682725" y="842742"/>
            <a:ext cx="4087733" cy="3065800"/>
          </a:xfrm>
          <a:prstGeom prst="rect">
            <a:avLst/>
          </a:prstGeom>
          <a:noFill/>
          <a:ln>
            <a:noFill/>
          </a:ln>
        </p:spPr>
      </p:pic>
      <p:pic>
        <p:nvPicPr>
          <p:cNvPr id="711" name="Google Shape;711;ge04e020fcb_0_65"/>
          <p:cNvPicPr preferRelativeResize="0"/>
          <p:nvPr/>
        </p:nvPicPr>
        <p:blipFill rotWithShape="1">
          <a:blip r:embed="rId4">
            <a:alphaModFix/>
          </a:blip>
          <a:srcRect b="0" l="0" r="0" t="0"/>
          <a:stretch/>
        </p:blipFill>
        <p:spPr>
          <a:xfrm>
            <a:off x="311703" y="3579571"/>
            <a:ext cx="1945475" cy="1945550"/>
          </a:xfrm>
          <a:prstGeom prst="rect">
            <a:avLst/>
          </a:prstGeom>
          <a:noFill/>
          <a:ln>
            <a:noFill/>
          </a:ln>
        </p:spPr>
      </p:pic>
      <p:pic>
        <p:nvPicPr>
          <p:cNvPr id="712" name="Google Shape;712;ge04e020fcb_0_65"/>
          <p:cNvPicPr preferRelativeResize="0"/>
          <p:nvPr/>
        </p:nvPicPr>
        <p:blipFill rotWithShape="1">
          <a:blip r:embed="rId5">
            <a:alphaModFix/>
          </a:blip>
          <a:srcRect b="0" l="0" r="0" t="0"/>
          <a:stretch/>
        </p:blipFill>
        <p:spPr>
          <a:xfrm flipH="1">
            <a:off x="2601725" y="4492133"/>
            <a:ext cx="1638025" cy="1638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e04e020fcb_0_7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IN"/>
              <a:t>Voice Command </a:t>
            </a:r>
            <a:endParaRPr/>
          </a:p>
        </p:txBody>
      </p:sp>
      <p:pic>
        <p:nvPicPr>
          <p:cNvPr id="718" name="Google Shape;718;ge04e020fcb_0_73"/>
          <p:cNvPicPr preferRelativeResize="0"/>
          <p:nvPr/>
        </p:nvPicPr>
        <p:blipFill rotWithShape="1">
          <a:blip r:embed="rId3">
            <a:alphaModFix/>
          </a:blip>
          <a:srcRect b="0" l="0" r="0" t="0"/>
          <a:stretch/>
        </p:blipFill>
        <p:spPr>
          <a:xfrm>
            <a:off x="3469825" y="1000633"/>
            <a:ext cx="5079150" cy="2384725"/>
          </a:xfrm>
          <a:prstGeom prst="rect">
            <a:avLst/>
          </a:prstGeom>
          <a:noFill/>
          <a:ln>
            <a:noFill/>
          </a:ln>
        </p:spPr>
      </p:pic>
      <p:pic>
        <p:nvPicPr>
          <p:cNvPr id="719" name="Google Shape;719;ge04e020fcb_0_73"/>
          <p:cNvPicPr preferRelativeResize="0"/>
          <p:nvPr/>
        </p:nvPicPr>
        <p:blipFill rotWithShape="1">
          <a:blip r:embed="rId4">
            <a:alphaModFix/>
          </a:blip>
          <a:srcRect b="0" l="0" r="0" t="0"/>
          <a:stretch/>
        </p:blipFill>
        <p:spPr>
          <a:xfrm>
            <a:off x="1483175" y="4180251"/>
            <a:ext cx="2466975" cy="1857375"/>
          </a:xfrm>
          <a:prstGeom prst="rect">
            <a:avLst/>
          </a:prstGeom>
          <a:noFill/>
          <a:ln>
            <a:noFill/>
          </a:ln>
        </p:spPr>
      </p:pic>
      <p:pic>
        <p:nvPicPr>
          <p:cNvPr id="720" name="Google Shape;720;ge04e020fcb_0_73"/>
          <p:cNvPicPr preferRelativeResize="0"/>
          <p:nvPr/>
        </p:nvPicPr>
        <p:blipFill rotWithShape="1">
          <a:blip r:embed="rId5">
            <a:alphaModFix/>
          </a:blip>
          <a:srcRect b="0" l="0" r="0" t="0"/>
          <a:stretch/>
        </p:blipFill>
        <p:spPr>
          <a:xfrm flipH="1">
            <a:off x="112925" y="1356967"/>
            <a:ext cx="2241250" cy="2241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e04e020fcb_0_8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lang="en-IN"/>
              <a:t>DEMONSTRATION</a:t>
            </a:r>
            <a:endParaRPr/>
          </a:p>
          <a:p>
            <a:pPr indent="0" lvl="0" marL="0" rtl="0" algn="l">
              <a:lnSpc>
                <a:spcPct val="100000"/>
              </a:lnSpc>
              <a:spcBef>
                <a:spcPts val="0"/>
              </a:spcBef>
              <a:spcAft>
                <a:spcPts val="0"/>
              </a:spcAft>
              <a:buSzPct val="94276"/>
              <a:buNone/>
            </a:pPr>
            <a:r>
              <a:t/>
            </a:r>
            <a:endParaRPr/>
          </a:p>
        </p:txBody>
      </p:sp>
      <p:sp>
        <p:nvSpPr>
          <p:cNvPr id="726" name="Google Shape;726;ge04e020fcb_0_8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e04e020fcb_0_8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IN"/>
              <a:t>Available on</a:t>
            </a:r>
            <a:r>
              <a:rPr lang="en-IN"/>
              <a:t> </a:t>
            </a:r>
            <a:endParaRPr/>
          </a:p>
        </p:txBody>
      </p:sp>
      <p:pic>
        <p:nvPicPr>
          <p:cNvPr id="732" name="Google Shape;732;ge04e020fcb_0_86"/>
          <p:cNvPicPr preferRelativeResize="0"/>
          <p:nvPr/>
        </p:nvPicPr>
        <p:blipFill rotWithShape="1">
          <a:blip r:embed="rId3">
            <a:alphaModFix/>
          </a:blip>
          <a:srcRect b="0" l="0" r="0" t="0"/>
          <a:stretch/>
        </p:blipFill>
        <p:spPr>
          <a:xfrm>
            <a:off x="501645" y="2573293"/>
            <a:ext cx="1283525" cy="1283550"/>
          </a:xfrm>
          <a:prstGeom prst="rect">
            <a:avLst/>
          </a:prstGeom>
          <a:noFill/>
          <a:ln>
            <a:noFill/>
          </a:ln>
        </p:spPr>
      </p:pic>
      <p:pic>
        <p:nvPicPr>
          <p:cNvPr id="733" name="Google Shape;733;ge04e020fcb_0_86"/>
          <p:cNvPicPr preferRelativeResize="0"/>
          <p:nvPr/>
        </p:nvPicPr>
        <p:blipFill rotWithShape="1">
          <a:blip r:embed="rId4">
            <a:alphaModFix/>
          </a:blip>
          <a:srcRect b="0" l="0" r="0" t="0"/>
          <a:stretch/>
        </p:blipFill>
        <p:spPr>
          <a:xfrm rot="-2626919">
            <a:off x="1344208" y="1640161"/>
            <a:ext cx="1711387" cy="896414"/>
          </a:xfrm>
          <a:prstGeom prst="rect">
            <a:avLst/>
          </a:prstGeom>
          <a:noFill/>
          <a:ln>
            <a:noFill/>
          </a:ln>
        </p:spPr>
      </p:pic>
      <p:pic>
        <p:nvPicPr>
          <p:cNvPr id="734" name="Google Shape;734;ge04e020fcb_0_86"/>
          <p:cNvPicPr preferRelativeResize="0"/>
          <p:nvPr/>
        </p:nvPicPr>
        <p:blipFill rotWithShape="1">
          <a:blip r:embed="rId5">
            <a:alphaModFix/>
          </a:blip>
          <a:srcRect b="0" l="0" r="0" t="0"/>
          <a:stretch/>
        </p:blipFill>
        <p:spPr>
          <a:xfrm>
            <a:off x="2660984" y="163600"/>
            <a:ext cx="2014576" cy="1981550"/>
          </a:xfrm>
          <a:prstGeom prst="rect">
            <a:avLst/>
          </a:prstGeom>
          <a:noFill/>
          <a:ln>
            <a:noFill/>
          </a:ln>
        </p:spPr>
      </p:pic>
      <p:pic>
        <p:nvPicPr>
          <p:cNvPr id="735" name="Google Shape;735;ge04e020fcb_0_86"/>
          <p:cNvPicPr preferRelativeResize="0"/>
          <p:nvPr/>
        </p:nvPicPr>
        <p:blipFill rotWithShape="1">
          <a:blip r:embed="rId4">
            <a:alphaModFix/>
          </a:blip>
          <a:srcRect b="0" l="0" r="0" t="0"/>
          <a:stretch/>
        </p:blipFill>
        <p:spPr>
          <a:xfrm rot="2923355">
            <a:off x="1254868" y="4552319"/>
            <a:ext cx="1840216" cy="920790"/>
          </a:xfrm>
          <a:prstGeom prst="rect">
            <a:avLst/>
          </a:prstGeom>
          <a:noFill/>
          <a:ln>
            <a:noFill/>
          </a:ln>
        </p:spPr>
      </p:pic>
      <p:pic>
        <p:nvPicPr>
          <p:cNvPr id="736" name="Google Shape;736;ge04e020fcb_0_86"/>
          <p:cNvPicPr preferRelativeResize="0"/>
          <p:nvPr/>
        </p:nvPicPr>
        <p:blipFill rotWithShape="1">
          <a:blip r:embed="rId4">
            <a:alphaModFix/>
          </a:blip>
          <a:srcRect b="0" l="0" r="0" t="0"/>
          <a:stretch/>
        </p:blipFill>
        <p:spPr>
          <a:xfrm rot="2">
            <a:off x="4572000" y="2871133"/>
            <a:ext cx="1283525" cy="763599"/>
          </a:xfrm>
          <a:prstGeom prst="rect">
            <a:avLst/>
          </a:prstGeom>
          <a:noFill/>
          <a:ln>
            <a:noFill/>
          </a:ln>
        </p:spPr>
      </p:pic>
      <p:sp>
        <p:nvSpPr>
          <p:cNvPr id="737" name="Google Shape;737;ge04e020fcb_0_86"/>
          <p:cNvSpPr txBox="1"/>
          <p:nvPr>
            <p:ph type="title"/>
          </p:nvPr>
        </p:nvSpPr>
        <p:spPr>
          <a:xfrm>
            <a:off x="311700" y="5328233"/>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IN"/>
              <a:t>                           </a:t>
            </a:r>
            <a:r>
              <a:rPr b="1" lang="en-IN"/>
              <a:t> </a:t>
            </a:r>
            <a:r>
              <a:rPr b="1" lang="en-IN">
                <a:solidFill>
                  <a:srgbClr val="0000FF"/>
                </a:solidFill>
              </a:rPr>
              <a:t>com.nitte.demo24</a:t>
            </a:r>
            <a:r>
              <a:rPr lang="en-IN"/>
              <a:t> </a:t>
            </a:r>
            <a:endParaRPr/>
          </a:p>
        </p:txBody>
      </p:sp>
      <p:pic>
        <p:nvPicPr>
          <p:cNvPr id="738" name="Google Shape;738;ge04e020fcb_0_86"/>
          <p:cNvPicPr preferRelativeResize="0"/>
          <p:nvPr/>
        </p:nvPicPr>
        <p:blipFill rotWithShape="1">
          <a:blip r:embed="rId6">
            <a:alphaModFix/>
          </a:blip>
          <a:srcRect b="0" l="0" r="0" t="0"/>
          <a:stretch/>
        </p:blipFill>
        <p:spPr>
          <a:xfrm>
            <a:off x="6093351" y="215684"/>
            <a:ext cx="2192850" cy="4819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sp>
        <p:nvSpPr>
          <p:cNvPr id="509" name="Google Shape;509;p3"/>
          <p:cNvSpPr txBox="1"/>
          <p:nvPr/>
        </p:nvSpPr>
        <p:spPr>
          <a:xfrm>
            <a:off x="3284982" y="452842"/>
            <a:ext cx="5232654" cy="126187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4200"/>
              <a:buFont typeface="Arial"/>
              <a:buNone/>
            </a:pPr>
            <a:r>
              <a:rPr b="0" i="0" lang="en-IN" sz="4200" u="none" cap="none" strike="noStrike">
                <a:solidFill>
                  <a:schemeClr val="dk1"/>
                </a:solidFill>
                <a:latin typeface="Corbel"/>
                <a:ea typeface="Corbel"/>
                <a:cs typeface="Corbel"/>
                <a:sym typeface="Corbel"/>
              </a:rPr>
              <a:t>IMMERSIVE TECHNOLOGY</a:t>
            </a:r>
            <a:endParaRPr b="0" i="0" sz="1400" u="none" cap="none" strike="noStrike">
              <a:solidFill>
                <a:srgbClr val="000000"/>
              </a:solidFill>
              <a:latin typeface="Arial"/>
              <a:ea typeface="Arial"/>
              <a:cs typeface="Arial"/>
              <a:sym typeface="Arial"/>
            </a:endParaRPr>
          </a:p>
        </p:txBody>
      </p:sp>
      <p:pic>
        <p:nvPicPr>
          <p:cNvPr descr="The difference between Augmented Reality,Virtual Reality and Mixed Reality  | by Aman Kumar Soni | Medium" id="510" name="Google Shape;510;p3"/>
          <p:cNvPicPr preferRelativeResize="0"/>
          <p:nvPr/>
        </p:nvPicPr>
        <p:blipFill rotWithShape="1">
          <a:blip r:embed="rId3">
            <a:alphaModFix/>
          </a:blip>
          <a:srcRect b="0" l="0" r="0" t="0"/>
          <a:stretch/>
        </p:blipFill>
        <p:spPr>
          <a:xfrm>
            <a:off x="833120" y="2150036"/>
            <a:ext cx="7477760" cy="4206240"/>
          </a:xfrm>
          <a:prstGeom prst="rect">
            <a:avLst/>
          </a:prstGeom>
          <a:noFill/>
          <a:ln>
            <a:noFill/>
          </a:ln>
        </p:spPr>
      </p:pic>
      <p:sp>
        <p:nvSpPr>
          <p:cNvPr id="511" name="Google Shape;511;p3"/>
          <p:cNvSpPr txBox="1"/>
          <p:nvPr>
            <p:ph idx="12" type="sldNum"/>
          </p:nvPr>
        </p:nvSpPr>
        <p:spPr>
          <a:xfrm>
            <a:off x="6457950" y="6501384"/>
            <a:ext cx="2057400" cy="36512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200"/>
              <a:buNone/>
            </a:pPr>
            <a:fld id="{00000000-1234-1234-1234-123412341234}" type="slidenum">
              <a:rPr lang="en-IN" sz="1200">
                <a:solidFill>
                  <a:srgbClr val="FEFEFE"/>
                </a:solidFill>
                <a:latin typeface="Corbel"/>
                <a:ea typeface="Corbel"/>
                <a:cs typeface="Corbel"/>
                <a:sym typeface="Corbel"/>
              </a:rPr>
              <a:t>‹#›</a:t>
            </a:fld>
            <a:endParaRPr sz="1200">
              <a:solidFill>
                <a:srgbClr val="FEFEFE"/>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23"/>
          <p:cNvSpPr txBox="1"/>
          <p:nvPr>
            <p:ph type="title"/>
          </p:nvPr>
        </p:nvSpPr>
        <p:spPr>
          <a:xfrm>
            <a:off x="628650" y="-92075"/>
            <a:ext cx="7886700" cy="756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                                   Results</a:t>
            </a:r>
            <a:endParaRPr/>
          </a:p>
        </p:txBody>
      </p:sp>
      <p:sp>
        <p:nvSpPr>
          <p:cNvPr id="745" name="Google Shape;745;p2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pic>
        <p:nvPicPr>
          <p:cNvPr id="746" name="Google Shape;746;p23"/>
          <p:cNvPicPr preferRelativeResize="0"/>
          <p:nvPr/>
        </p:nvPicPr>
        <p:blipFill rotWithShape="1">
          <a:blip r:embed="rId3">
            <a:alphaModFix/>
          </a:blip>
          <a:srcRect b="0" l="0" r="0" t="0"/>
          <a:stretch/>
        </p:blipFill>
        <p:spPr>
          <a:xfrm>
            <a:off x="938375" y="664825"/>
            <a:ext cx="3470900" cy="5855078"/>
          </a:xfrm>
          <a:prstGeom prst="rect">
            <a:avLst/>
          </a:prstGeom>
          <a:noFill/>
          <a:ln>
            <a:noFill/>
          </a:ln>
        </p:spPr>
      </p:pic>
      <p:pic>
        <p:nvPicPr>
          <p:cNvPr id="747" name="Google Shape;747;p23"/>
          <p:cNvPicPr preferRelativeResize="0"/>
          <p:nvPr/>
        </p:nvPicPr>
        <p:blipFill rotWithShape="1">
          <a:blip r:embed="rId4">
            <a:alphaModFix/>
          </a:blip>
          <a:srcRect b="0" l="0" r="0" t="0"/>
          <a:stretch/>
        </p:blipFill>
        <p:spPr>
          <a:xfrm>
            <a:off x="4409275" y="664825"/>
            <a:ext cx="3342499" cy="58550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24"/>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a:t>Timeline</a:t>
            </a:r>
            <a:endParaRPr/>
          </a:p>
        </p:txBody>
      </p:sp>
      <p:sp>
        <p:nvSpPr>
          <p:cNvPr id="754" name="Google Shape;754;p2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pic>
        <p:nvPicPr>
          <p:cNvPr id="755" name="Google Shape;755;p24"/>
          <p:cNvPicPr preferRelativeResize="0"/>
          <p:nvPr/>
        </p:nvPicPr>
        <p:blipFill rotWithShape="1">
          <a:blip r:embed="rId3">
            <a:alphaModFix/>
          </a:blip>
          <a:srcRect b="0" l="0" r="0" t="0"/>
          <a:stretch/>
        </p:blipFill>
        <p:spPr>
          <a:xfrm>
            <a:off x="0" y="2620879"/>
            <a:ext cx="9144003" cy="213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IN"/>
              <a:t>CONCLUSION</a:t>
            </a:r>
            <a:endParaRPr/>
          </a:p>
        </p:txBody>
      </p:sp>
      <p:sp>
        <p:nvSpPr>
          <p:cNvPr id="761" name="Google Shape;761;p2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IN"/>
              <a:t>We conclude that our project will be an enhancement all the other products in the field of AR for architects and interior designers with ease to use features by utilizing the current technology with cost efficiency. </a:t>
            </a:r>
            <a:endParaRPr/>
          </a:p>
        </p:txBody>
      </p:sp>
      <p:sp>
        <p:nvSpPr>
          <p:cNvPr id="762" name="Google Shape;762;p2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763" name="Google Shape;763;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26"/>
          <p:cNvSpPr txBox="1"/>
          <p:nvPr>
            <p:ph type="title"/>
          </p:nvPr>
        </p:nvSpPr>
        <p:spPr>
          <a:xfrm>
            <a:off x="609600" y="152401"/>
            <a:ext cx="78867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IN"/>
              <a:t>                           References</a:t>
            </a:r>
            <a:endParaRPr/>
          </a:p>
        </p:txBody>
      </p:sp>
      <p:sp>
        <p:nvSpPr>
          <p:cNvPr id="769" name="Google Shape;769;p26"/>
          <p:cNvSpPr txBox="1"/>
          <p:nvPr>
            <p:ph idx="1" type="body"/>
          </p:nvPr>
        </p:nvSpPr>
        <p:spPr>
          <a:xfrm>
            <a:off x="618212" y="1825625"/>
            <a:ext cx="8220727"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IN"/>
              <a:t>Virtual Reality Practice in Architecture Design; Ping Su, Shuo Wang</a:t>
            </a:r>
            <a:endParaRPr/>
          </a:p>
          <a:p>
            <a:pPr indent="-171450" lvl="0" marL="171450" rtl="0" algn="l">
              <a:lnSpc>
                <a:spcPct val="90000"/>
              </a:lnSpc>
              <a:spcBef>
                <a:spcPts val="750"/>
              </a:spcBef>
              <a:spcAft>
                <a:spcPts val="0"/>
              </a:spcAft>
              <a:buClr>
                <a:schemeClr val="dk1"/>
              </a:buClr>
              <a:buSzPts val="2100"/>
              <a:buChar char="•"/>
            </a:pPr>
            <a:r>
              <a:rPr lang="en-IN"/>
              <a:t>AR Interior Designer: Automatic Furniture Arrangement using Spatial and Functional Relationships; Jeff K.T. Tang , Wan-Man, Lau -Kit Chan, Kwok-Ho </a:t>
            </a:r>
            <a:endParaRPr/>
          </a:p>
          <a:p>
            <a:pPr indent="-171450" lvl="0" marL="171450" rtl="0" algn="l">
              <a:lnSpc>
                <a:spcPct val="90000"/>
              </a:lnSpc>
              <a:spcBef>
                <a:spcPts val="750"/>
              </a:spcBef>
              <a:spcAft>
                <a:spcPts val="0"/>
              </a:spcAft>
              <a:buClr>
                <a:schemeClr val="dk1"/>
              </a:buClr>
              <a:buSzPts val="2100"/>
              <a:buChar char="•"/>
            </a:pPr>
            <a:r>
              <a:rPr lang="en-IN"/>
              <a:t>Approach to The Interior Design using Augmented Reality Technology ;Jiang Hui</a:t>
            </a:r>
            <a:endParaRPr/>
          </a:p>
          <a:p>
            <a:pPr indent="-171450" lvl="0" marL="171450" rtl="0" algn="l">
              <a:lnSpc>
                <a:spcPct val="90000"/>
              </a:lnSpc>
              <a:spcBef>
                <a:spcPts val="750"/>
              </a:spcBef>
              <a:spcAft>
                <a:spcPts val="0"/>
              </a:spcAft>
              <a:buClr>
                <a:schemeClr val="dk1"/>
              </a:buClr>
              <a:buSzPts val="2100"/>
              <a:buChar char="•"/>
            </a:pPr>
            <a:r>
              <a:rPr lang="en-IN"/>
              <a:t>Interior Design using Augmented Reality Environment;   Kalyani Pampattiwar, Akshay Adiyodi , Manasvini Agrahara , Pankaj Gamnani1 </a:t>
            </a:r>
            <a:endParaRPr/>
          </a:p>
          <a:p>
            <a:pPr indent="-171450" lvl="0" marL="171450" rtl="0" algn="l">
              <a:lnSpc>
                <a:spcPct val="90000"/>
              </a:lnSpc>
              <a:spcBef>
                <a:spcPts val="750"/>
              </a:spcBef>
              <a:spcAft>
                <a:spcPts val="0"/>
              </a:spcAft>
              <a:buClr>
                <a:schemeClr val="dk1"/>
              </a:buClr>
              <a:buSzPts val="2100"/>
              <a:buChar char="•"/>
            </a:pPr>
            <a:r>
              <a:rPr lang="en-IN"/>
              <a:t>Augmented Reality Application for Architects and interior designers: Interno A cost effective solution; SidraNasir , Mohammad Noman Zahid,Talha Ahmed Khan , Kushsairy Kadir, Sheroz Khan</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a:p>
            <a:pPr indent="-38100" lvl="0" marL="171450" rtl="0" algn="l">
              <a:lnSpc>
                <a:spcPct val="90000"/>
              </a:lnSpc>
              <a:spcBef>
                <a:spcPts val="750"/>
              </a:spcBef>
              <a:spcAft>
                <a:spcPts val="0"/>
              </a:spcAft>
              <a:buClr>
                <a:schemeClr val="dk1"/>
              </a:buClr>
              <a:buSzPts val="2100"/>
              <a:buNone/>
            </a:pPr>
            <a:r>
              <a:t/>
            </a:r>
            <a:endParaRPr/>
          </a:p>
        </p:txBody>
      </p:sp>
      <p:sp>
        <p:nvSpPr>
          <p:cNvPr id="770" name="Google Shape;770;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771" name="Google Shape;771;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300"/>
              <a:buFont typeface="Calibri"/>
              <a:buNone/>
            </a:pPr>
            <a:r>
              <a:rPr lang="en-IN"/>
              <a:t>References</a:t>
            </a:r>
            <a:endParaRPr/>
          </a:p>
        </p:txBody>
      </p:sp>
      <p:sp>
        <p:nvSpPr>
          <p:cNvPr id="777" name="Google Shape;777;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100"/>
              <a:buChar char="•"/>
            </a:pPr>
            <a:r>
              <a:rPr lang="en-IN"/>
              <a:t>B. Cvetkoska, N. Marina, D. C. Bogatinoska, and Z. Mitreski, "Smart mirror E-health assistant — Posture analyze algorithm proposed model for upright posture," IEEE EUROCON 2017 -17th International Conference on Smart Technologies, Ohrid, 2017, pp. 507-512. 2. </a:t>
            </a:r>
            <a:endParaRPr/>
          </a:p>
          <a:p>
            <a:pPr indent="-171450" lvl="0" marL="171450" rtl="0" algn="l">
              <a:lnSpc>
                <a:spcPct val="90000"/>
              </a:lnSpc>
              <a:spcBef>
                <a:spcPts val="750"/>
              </a:spcBef>
              <a:spcAft>
                <a:spcPts val="0"/>
              </a:spcAft>
              <a:buClr>
                <a:schemeClr val="dk1"/>
              </a:buClr>
              <a:buSzPts val="2100"/>
              <a:buChar char="•"/>
            </a:pPr>
            <a:r>
              <a:rPr lang="en-IN"/>
              <a:t>D. Gold, D. Sollinger and Indratmo, "SmartReflect: A modular smart mirror application platform," 2016 IEEE 7th Annual Information Technology, Electronics and Mobile Communication Conference (IEMCON), Vancouver, BC, 2016, pp. 1-7. 3. </a:t>
            </a:r>
            <a:endParaRPr/>
          </a:p>
          <a:p>
            <a:pPr indent="-171450" lvl="0" marL="171450" rtl="0" algn="l">
              <a:lnSpc>
                <a:spcPct val="90000"/>
              </a:lnSpc>
              <a:spcBef>
                <a:spcPts val="750"/>
              </a:spcBef>
              <a:spcAft>
                <a:spcPts val="0"/>
              </a:spcAft>
              <a:buClr>
                <a:schemeClr val="dk1"/>
              </a:buClr>
              <a:buSzPts val="2100"/>
              <a:buChar char="•"/>
            </a:pPr>
            <a:r>
              <a:rPr lang="en-IN"/>
              <a:t>M. Rodriguez-Martinez et al., "Smart Mirrors: peer-to-peer Web services for publishing electronic documents," 14th International Workshop Research Issues on Data Engineering: Web Services for eCommerce and e-Government Applications, 2004. Proceedings., 2004, pp. 121-128.</a:t>
            </a:r>
            <a:endParaRPr/>
          </a:p>
        </p:txBody>
      </p:sp>
      <p:sp>
        <p:nvSpPr>
          <p:cNvPr id="778" name="Google Shape;778;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779" name="Google Shape;779;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28"/>
          <p:cNvSpPr txBox="1"/>
          <p:nvPr>
            <p:ph type="title"/>
          </p:nvPr>
        </p:nvSpPr>
        <p:spPr>
          <a:xfrm>
            <a:off x="628650" y="2765948"/>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500"/>
              <a:buFont typeface="Calibri"/>
              <a:buNone/>
            </a:pPr>
            <a:r>
              <a:rPr lang="en-IN" sz="4500"/>
              <a:t>THANK YOU</a:t>
            </a:r>
            <a:endParaRPr/>
          </a:p>
        </p:txBody>
      </p:sp>
      <p:sp>
        <p:nvSpPr>
          <p:cNvPr id="785" name="Google Shape;785;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786" name="Google Shape;786;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pic>
        <p:nvPicPr>
          <p:cNvPr descr="Diagram&#10;&#10;Description automatically generated" id="516" name="Google Shape;516;p4"/>
          <p:cNvPicPr preferRelativeResize="0"/>
          <p:nvPr/>
        </p:nvPicPr>
        <p:blipFill rotWithShape="1">
          <a:blip r:embed="rId3">
            <a:alphaModFix/>
          </a:blip>
          <a:srcRect b="-1" l="0" r="3831" t="0"/>
          <a:stretch/>
        </p:blipFill>
        <p:spPr>
          <a:xfrm>
            <a:off x="152613" y="2094150"/>
            <a:ext cx="4400650" cy="2974461"/>
          </a:xfrm>
          <a:prstGeom prst="rect">
            <a:avLst/>
          </a:prstGeom>
          <a:noFill/>
          <a:ln>
            <a:noFill/>
          </a:ln>
          <a:effectLst>
            <a:outerShdw blurRad="149987" algn="ctr" dir="8460000" dist="250190">
              <a:srgbClr val="000000">
                <a:alpha val="27450"/>
              </a:srgbClr>
            </a:outerShdw>
          </a:effectLst>
        </p:spPr>
      </p:pic>
      <p:pic>
        <p:nvPicPr>
          <p:cNvPr descr="A picture containing grass, outdoor&#10;&#10;Description automatically generated" id="517" name="Google Shape;517;p4"/>
          <p:cNvPicPr preferRelativeResize="0"/>
          <p:nvPr/>
        </p:nvPicPr>
        <p:blipFill rotWithShape="1">
          <a:blip r:embed="rId4">
            <a:alphaModFix/>
          </a:blip>
          <a:srcRect b="1" l="8686" r="18853" t="0"/>
          <a:stretch/>
        </p:blipFill>
        <p:spPr>
          <a:xfrm>
            <a:off x="4645711" y="2669685"/>
            <a:ext cx="4400650" cy="2398926"/>
          </a:xfrm>
          <a:custGeom>
            <a:rect b="b" l="l" r="r" t="t"/>
            <a:pathLst>
              <a:path extrusionOk="0" fill="none" h="2398926" w="4400650">
                <a:moveTo>
                  <a:pt x="0" y="0"/>
                </a:moveTo>
                <a:cubicBezTo>
                  <a:pt x="121969" y="-19938"/>
                  <a:pt x="235814" y="27410"/>
                  <a:pt x="462068" y="0"/>
                </a:cubicBezTo>
                <a:cubicBezTo>
                  <a:pt x="688322" y="-27410"/>
                  <a:pt x="880994" y="55310"/>
                  <a:pt x="1100163" y="0"/>
                </a:cubicBezTo>
                <a:cubicBezTo>
                  <a:pt x="1319332" y="-55310"/>
                  <a:pt x="1446482" y="58780"/>
                  <a:pt x="1738257" y="0"/>
                </a:cubicBezTo>
                <a:cubicBezTo>
                  <a:pt x="2030032" y="-58780"/>
                  <a:pt x="2069529" y="45984"/>
                  <a:pt x="2200325" y="0"/>
                </a:cubicBezTo>
                <a:cubicBezTo>
                  <a:pt x="2331121" y="-45984"/>
                  <a:pt x="2503827" y="11919"/>
                  <a:pt x="2706400" y="0"/>
                </a:cubicBezTo>
                <a:cubicBezTo>
                  <a:pt x="2908973" y="-11919"/>
                  <a:pt x="3116828" y="14588"/>
                  <a:pt x="3256481" y="0"/>
                </a:cubicBezTo>
                <a:cubicBezTo>
                  <a:pt x="3396134" y="-14588"/>
                  <a:pt x="3548617" y="61993"/>
                  <a:pt x="3806562" y="0"/>
                </a:cubicBezTo>
                <a:cubicBezTo>
                  <a:pt x="4064507" y="-61993"/>
                  <a:pt x="4205525" y="36445"/>
                  <a:pt x="4400650" y="0"/>
                </a:cubicBezTo>
                <a:cubicBezTo>
                  <a:pt x="4429155" y="261896"/>
                  <a:pt x="4348866" y="322865"/>
                  <a:pt x="4400650" y="623721"/>
                </a:cubicBezTo>
                <a:cubicBezTo>
                  <a:pt x="4452434" y="924577"/>
                  <a:pt x="4380145" y="969986"/>
                  <a:pt x="4400650" y="1199463"/>
                </a:cubicBezTo>
                <a:cubicBezTo>
                  <a:pt x="4421155" y="1428940"/>
                  <a:pt x="4363801" y="1668124"/>
                  <a:pt x="4400650" y="1823184"/>
                </a:cubicBezTo>
                <a:cubicBezTo>
                  <a:pt x="4437499" y="1978244"/>
                  <a:pt x="4352964" y="2262229"/>
                  <a:pt x="4400650" y="2398926"/>
                </a:cubicBezTo>
                <a:cubicBezTo>
                  <a:pt x="4186274" y="2458829"/>
                  <a:pt x="3935688" y="2368741"/>
                  <a:pt x="3806562" y="2398926"/>
                </a:cubicBezTo>
                <a:cubicBezTo>
                  <a:pt x="3677436" y="2429111"/>
                  <a:pt x="3587584" y="2353238"/>
                  <a:pt x="3388501" y="2398926"/>
                </a:cubicBezTo>
                <a:cubicBezTo>
                  <a:pt x="3189418" y="2444614"/>
                  <a:pt x="3156736" y="2382979"/>
                  <a:pt x="2926432" y="2398926"/>
                </a:cubicBezTo>
                <a:cubicBezTo>
                  <a:pt x="2696128" y="2414873"/>
                  <a:pt x="2628619" y="2382721"/>
                  <a:pt x="2376351" y="2398926"/>
                </a:cubicBezTo>
                <a:cubicBezTo>
                  <a:pt x="2124083" y="2415131"/>
                  <a:pt x="2020449" y="2389598"/>
                  <a:pt x="1738257" y="2398926"/>
                </a:cubicBezTo>
                <a:cubicBezTo>
                  <a:pt x="1456065" y="2408254"/>
                  <a:pt x="1454644" y="2390726"/>
                  <a:pt x="1320195" y="2398926"/>
                </a:cubicBezTo>
                <a:cubicBezTo>
                  <a:pt x="1185746" y="2407126"/>
                  <a:pt x="966900" y="2361553"/>
                  <a:pt x="726107" y="2398926"/>
                </a:cubicBezTo>
                <a:cubicBezTo>
                  <a:pt x="485314" y="2436299"/>
                  <a:pt x="186823" y="2314311"/>
                  <a:pt x="0" y="2398926"/>
                </a:cubicBezTo>
                <a:cubicBezTo>
                  <a:pt x="-35055" y="2234619"/>
                  <a:pt x="26187" y="2040542"/>
                  <a:pt x="0" y="1847173"/>
                </a:cubicBezTo>
                <a:cubicBezTo>
                  <a:pt x="-26187" y="1653804"/>
                  <a:pt x="31360" y="1423635"/>
                  <a:pt x="0" y="1271431"/>
                </a:cubicBezTo>
                <a:cubicBezTo>
                  <a:pt x="-31360" y="1119227"/>
                  <a:pt x="76140" y="848100"/>
                  <a:pt x="0" y="623721"/>
                </a:cubicBezTo>
                <a:cubicBezTo>
                  <a:pt x="-76140" y="399342"/>
                  <a:pt x="22986" y="284746"/>
                  <a:pt x="0" y="0"/>
                </a:cubicBezTo>
                <a:close/>
              </a:path>
              <a:path extrusionOk="0" h="2398926" w="4400650">
                <a:moveTo>
                  <a:pt x="0" y="0"/>
                </a:moveTo>
                <a:cubicBezTo>
                  <a:pt x="154703" y="-2592"/>
                  <a:pt x="230791" y="29275"/>
                  <a:pt x="418062" y="0"/>
                </a:cubicBezTo>
                <a:cubicBezTo>
                  <a:pt x="605333" y="-29275"/>
                  <a:pt x="850062" y="42440"/>
                  <a:pt x="1012150" y="0"/>
                </a:cubicBezTo>
                <a:cubicBezTo>
                  <a:pt x="1174238" y="-42440"/>
                  <a:pt x="1365112" y="15535"/>
                  <a:pt x="1650244" y="0"/>
                </a:cubicBezTo>
                <a:cubicBezTo>
                  <a:pt x="1935376" y="-15535"/>
                  <a:pt x="1900211" y="44482"/>
                  <a:pt x="2112312" y="0"/>
                </a:cubicBezTo>
                <a:cubicBezTo>
                  <a:pt x="2324413" y="-44482"/>
                  <a:pt x="2539110" y="59752"/>
                  <a:pt x="2662393" y="0"/>
                </a:cubicBezTo>
                <a:cubicBezTo>
                  <a:pt x="2785676" y="-59752"/>
                  <a:pt x="3045274" y="20370"/>
                  <a:pt x="3212475" y="0"/>
                </a:cubicBezTo>
                <a:cubicBezTo>
                  <a:pt x="3379676" y="-20370"/>
                  <a:pt x="3430891" y="47063"/>
                  <a:pt x="3630536" y="0"/>
                </a:cubicBezTo>
                <a:cubicBezTo>
                  <a:pt x="3830181" y="-47063"/>
                  <a:pt x="4117238" y="80038"/>
                  <a:pt x="4400650" y="0"/>
                </a:cubicBezTo>
                <a:cubicBezTo>
                  <a:pt x="4402392" y="181305"/>
                  <a:pt x="4396001" y="325198"/>
                  <a:pt x="4400650" y="551753"/>
                </a:cubicBezTo>
                <a:cubicBezTo>
                  <a:pt x="4405299" y="778308"/>
                  <a:pt x="4381751" y="916509"/>
                  <a:pt x="4400650" y="1175474"/>
                </a:cubicBezTo>
                <a:cubicBezTo>
                  <a:pt x="4419549" y="1434439"/>
                  <a:pt x="4348254" y="1468152"/>
                  <a:pt x="4400650" y="1727227"/>
                </a:cubicBezTo>
                <a:cubicBezTo>
                  <a:pt x="4453046" y="1986302"/>
                  <a:pt x="4367687" y="2152606"/>
                  <a:pt x="4400650" y="2398926"/>
                </a:cubicBezTo>
                <a:cubicBezTo>
                  <a:pt x="4179796" y="2403136"/>
                  <a:pt x="4013216" y="2347890"/>
                  <a:pt x="3850569" y="2398926"/>
                </a:cubicBezTo>
                <a:cubicBezTo>
                  <a:pt x="3687922" y="2449962"/>
                  <a:pt x="3516428" y="2348540"/>
                  <a:pt x="3212475" y="2398926"/>
                </a:cubicBezTo>
                <a:cubicBezTo>
                  <a:pt x="2908522" y="2449312"/>
                  <a:pt x="2778493" y="2371156"/>
                  <a:pt x="2574380" y="2398926"/>
                </a:cubicBezTo>
                <a:cubicBezTo>
                  <a:pt x="2370267" y="2426696"/>
                  <a:pt x="2351631" y="2372743"/>
                  <a:pt x="2156319" y="2398926"/>
                </a:cubicBezTo>
                <a:cubicBezTo>
                  <a:pt x="1961007" y="2425109"/>
                  <a:pt x="1832779" y="2347565"/>
                  <a:pt x="1650244" y="2398926"/>
                </a:cubicBezTo>
                <a:cubicBezTo>
                  <a:pt x="1467710" y="2450287"/>
                  <a:pt x="1336278" y="2360322"/>
                  <a:pt x="1232182" y="2398926"/>
                </a:cubicBezTo>
                <a:cubicBezTo>
                  <a:pt x="1128086" y="2437530"/>
                  <a:pt x="823664" y="2350223"/>
                  <a:pt x="594088" y="2398926"/>
                </a:cubicBezTo>
                <a:cubicBezTo>
                  <a:pt x="364512" y="2447629"/>
                  <a:pt x="219353" y="2347649"/>
                  <a:pt x="0" y="2398926"/>
                </a:cubicBezTo>
                <a:cubicBezTo>
                  <a:pt x="-25264" y="2263249"/>
                  <a:pt x="29365" y="2027101"/>
                  <a:pt x="0" y="1871162"/>
                </a:cubicBezTo>
                <a:cubicBezTo>
                  <a:pt x="-29365" y="1715223"/>
                  <a:pt x="8697" y="1408523"/>
                  <a:pt x="0" y="1271431"/>
                </a:cubicBezTo>
                <a:cubicBezTo>
                  <a:pt x="-8697" y="1134339"/>
                  <a:pt x="68051" y="890943"/>
                  <a:pt x="0" y="695689"/>
                </a:cubicBezTo>
                <a:cubicBezTo>
                  <a:pt x="-68051" y="500435"/>
                  <a:pt x="34029" y="332595"/>
                  <a:pt x="0" y="0"/>
                </a:cubicBezTo>
                <a:close/>
              </a:path>
            </a:pathLst>
          </a:custGeom>
          <a:noFill/>
          <a:ln cap="flat" cmpd="sng" w="76200">
            <a:solidFill>
              <a:srgbClr val="00B0F0"/>
            </a:solidFill>
            <a:prstDash val="solid"/>
            <a:round/>
            <a:headEnd len="sm" w="sm" type="none"/>
            <a:tailEnd len="sm" w="sm" type="none"/>
          </a:ln>
        </p:spPr>
      </p:pic>
      <p:sp>
        <p:nvSpPr>
          <p:cNvPr id="518" name="Google Shape;518;p4"/>
          <p:cNvSpPr/>
          <p:nvPr>
            <p:ph idx="12" type="sldNum"/>
          </p:nvPr>
        </p:nvSpPr>
        <p:spPr>
          <a:xfrm>
            <a:off x="8032750" y="6231466"/>
            <a:ext cx="628649" cy="304801"/>
          </a:xfrm>
          <a:prstGeom prst="ellipse">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900"/>
              <a:buNone/>
            </a:pPr>
            <a:fld id="{00000000-1234-1234-1234-123412341234}" type="slidenum">
              <a:rPr lang="en-IN" sz="900">
                <a:solidFill>
                  <a:schemeClr val="dk1"/>
                </a:solidFill>
                <a:latin typeface="Gill Sans"/>
                <a:ea typeface="Gill Sans"/>
                <a:cs typeface="Gill Sans"/>
                <a:sym typeface="Gill Sans"/>
              </a:rPr>
              <a:t>‹#›</a:t>
            </a:fld>
            <a:endParaRPr sz="900">
              <a:solidFill>
                <a:schemeClr val="dk1"/>
              </a:solidFill>
              <a:latin typeface="Gill Sans"/>
              <a:ea typeface="Gill Sans"/>
              <a:cs typeface="Gill Sans"/>
              <a:sym typeface="Gill Sans"/>
            </a:endParaRPr>
          </a:p>
        </p:txBody>
      </p:sp>
      <p:sp>
        <p:nvSpPr>
          <p:cNvPr id="519" name="Google Shape;519;p4"/>
          <p:cNvSpPr txBox="1"/>
          <p:nvPr/>
        </p:nvSpPr>
        <p:spPr>
          <a:xfrm>
            <a:off x="408083" y="474679"/>
            <a:ext cx="2862072" cy="369437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520" name="Google Shape;520;p4"/>
          <p:cNvSpPr txBox="1"/>
          <p:nvPr/>
        </p:nvSpPr>
        <p:spPr>
          <a:xfrm>
            <a:off x="5726423" y="2167976"/>
            <a:ext cx="2620651" cy="307777"/>
          </a:xfrm>
          <a:prstGeom prst="rect">
            <a:avLst/>
          </a:prstGeom>
          <a:noFill/>
          <a:ln>
            <a:noFill/>
          </a:ln>
          <a:effectLst>
            <a:outerShdw blurRad="107950" algn="ctr" dir="5400000" dist="127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FACEBOOK  HORIZON</a:t>
            </a:r>
            <a:endParaRPr b="0" i="0" sz="1400" u="none" cap="none" strike="noStrike">
              <a:solidFill>
                <a:srgbClr val="000000"/>
              </a:solidFill>
              <a:latin typeface="Arial"/>
              <a:ea typeface="Arial"/>
              <a:cs typeface="Arial"/>
              <a:sym typeface="Arial"/>
            </a:endParaRPr>
          </a:p>
        </p:txBody>
      </p:sp>
      <p:sp>
        <p:nvSpPr>
          <p:cNvPr id="521" name="Google Shape;521;p4"/>
          <p:cNvSpPr/>
          <p:nvPr/>
        </p:nvSpPr>
        <p:spPr>
          <a:xfrm>
            <a:off x="2163296" y="622169"/>
            <a:ext cx="4817097" cy="884661"/>
          </a:xfrm>
          <a:prstGeom prst="rightArrow">
            <a:avLst>
              <a:gd fmla="val 50000" name="adj1"/>
              <a:gd fmla="val 50000" name="adj2"/>
            </a:avLst>
          </a:prstGeom>
          <a:solidFill>
            <a:schemeClr val="accent1"/>
          </a:solidFill>
          <a:ln cap="flat" cmpd="sng" w="15875">
            <a:solidFill>
              <a:srgbClr val="85153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 name="Shape 525"/>
        <p:cNvGrpSpPr/>
        <p:nvPr/>
      </p:nvGrpSpPr>
      <p:grpSpPr>
        <a:xfrm>
          <a:off x="0" y="0"/>
          <a:ext cx="0" cy="0"/>
          <a:chOff x="0" y="0"/>
          <a:chExt cx="0" cy="0"/>
        </a:xfrm>
      </p:grpSpPr>
      <p:pic>
        <p:nvPicPr>
          <p:cNvPr descr="Timeline&#10;&#10;Description automatically generated" id="526" name="Google Shape;526;p5"/>
          <p:cNvPicPr preferRelativeResize="0"/>
          <p:nvPr/>
        </p:nvPicPr>
        <p:blipFill rotWithShape="1">
          <a:blip r:embed="rId3">
            <a:alphaModFix/>
          </a:blip>
          <a:srcRect b="0" l="0" r="0" t="0"/>
          <a:stretch/>
        </p:blipFill>
        <p:spPr>
          <a:xfrm rot="-291168">
            <a:off x="840357" y="1476145"/>
            <a:ext cx="7463281" cy="3899564"/>
          </a:xfrm>
          <a:custGeom>
            <a:rect b="b" l="l" r="r" t="t"/>
            <a:pathLst>
              <a:path extrusionOk="0" fill="none" h="3899564" w="7463281">
                <a:moveTo>
                  <a:pt x="0" y="0"/>
                </a:moveTo>
                <a:cubicBezTo>
                  <a:pt x="212716" y="-25749"/>
                  <a:pt x="466494" y="6742"/>
                  <a:pt x="723364" y="0"/>
                </a:cubicBezTo>
                <a:cubicBezTo>
                  <a:pt x="980234" y="-6742"/>
                  <a:pt x="1150860" y="46821"/>
                  <a:pt x="1446728" y="0"/>
                </a:cubicBezTo>
                <a:cubicBezTo>
                  <a:pt x="1742596" y="-46821"/>
                  <a:pt x="1692453" y="8961"/>
                  <a:pt x="1796928" y="0"/>
                </a:cubicBezTo>
                <a:cubicBezTo>
                  <a:pt x="1901403" y="-8961"/>
                  <a:pt x="2139745" y="23316"/>
                  <a:pt x="2371027" y="0"/>
                </a:cubicBezTo>
                <a:cubicBezTo>
                  <a:pt x="2602309" y="-23316"/>
                  <a:pt x="2947979" y="21427"/>
                  <a:pt x="3094391" y="0"/>
                </a:cubicBezTo>
                <a:cubicBezTo>
                  <a:pt x="3240803" y="-21427"/>
                  <a:pt x="3396152" y="9423"/>
                  <a:pt x="3519224" y="0"/>
                </a:cubicBezTo>
                <a:cubicBezTo>
                  <a:pt x="3642296" y="-9423"/>
                  <a:pt x="3902788" y="18748"/>
                  <a:pt x="4167955" y="0"/>
                </a:cubicBezTo>
                <a:cubicBezTo>
                  <a:pt x="4433122" y="-18748"/>
                  <a:pt x="4455905" y="45326"/>
                  <a:pt x="4592788" y="0"/>
                </a:cubicBezTo>
                <a:cubicBezTo>
                  <a:pt x="4729671" y="-45326"/>
                  <a:pt x="5022589" y="86377"/>
                  <a:pt x="5316152" y="0"/>
                </a:cubicBezTo>
                <a:cubicBezTo>
                  <a:pt x="5609715" y="-86377"/>
                  <a:pt x="5727484" y="41082"/>
                  <a:pt x="5964884" y="0"/>
                </a:cubicBezTo>
                <a:cubicBezTo>
                  <a:pt x="6202284" y="-41082"/>
                  <a:pt x="6241124" y="8987"/>
                  <a:pt x="6315084" y="0"/>
                </a:cubicBezTo>
                <a:cubicBezTo>
                  <a:pt x="6389044" y="-8987"/>
                  <a:pt x="6543199" y="22693"/>
                  <a:pt x="6665284" y="0"/>
                </a:cubicBezTo>
                <a:cubicBezTo>
                  <a:pt x="6787369" y="-22693"/>
                  <a:pt x="7121756" y="71032"/>
                  <a:pt x="7463281" y="0"/>
                </a:cubicBezTo>
                <a:cubicBezTo>
                  <a:pt x="7525249" y="145005"/>
                  <a:pt x="7430388" y="281218"/>
                  <a:pt x="7463281" y="557081"/>
                </a:cubicBezTo>
                <a:cubicBezTo>
                  <a:pt x="7496174" y="832944"/>
                  <a:pt x="7458130" y="900041"/>
                  <a:pt x="7463281" y="1075166"/>
                </a:cubicBezTo>
                <a:cubicBezTo>
                  <a:pt x="7468432" y="1250292"/>
                  <a:pt x="7444677" y="1431981"/>
                  <a:pt x="7463281" y="1554255"/>
                </a:cubicBezTo>
                <a:cubicBezTo>
                  <a:pt x="7481885" y="1676529"/>
                  <a:pt x="7427961" y="1948486"/>
                  <a:pt x="7463281" y="2189327"/>
                </a:cubicBezTo>
                <a:cubicBezTo>
                  <a:pt x="7498601" y="2430168"/>
                  <a:pt x="7454752" y="2465144"/>
                  <a:pt x="7463281" y="2629420"/>
                </a:cubicBezTo>
                <a:cubicBezTo>
                  <a:pt x="7471810" y="2793696"/>
                  <a:pt x="7431211" y="2884980"/>
                  <a:pt x="7463281" y="3069514"/>
                </a:cubicBezTo>
                <a:cubicBezTo>
                  <a:pt x="7495351" y="3254048"/>
                  <a:pt x="7427411" y="3601546"/>
                  <a:pt x="7463281" y="3899564"/>
                </a:cubicBezTo>
                <a:cubicBezTo>
                  <a:pt x="7248678" y="3951843"/>
                  <a:pt x="7105386" y="3836486"/>
                  <a:pt x="6889182" y="3899564"/>
                </a:cubicBezTo>
                <a:cubicBezTo>
                  <a:pt x="6672978" y="3962642"/>
                  <a:pt x="6399563" y="3824614"/>
                  <a:pt x="6240451" y="3899564"/>
                </a:cubicBezTo>
                <a:cubicBezTo>
                  <a:pt x="6081339" y="3974514"/>
                  <a:pt x="5925328" y="3851245"/>
                  <a:pt x="5740985" y="3899564"/>
                </a:cubicBezTo>
                <a:cubicBezTo>
                  <a:pt x="5556642" y="3947883"/>
                  <a:pt x="5505493" y="3870930"/>
                  <a:pt x="5390785" y="3899564"/>
                </a:cubicBezTo>
                <a:cubicBezTo>
                  <a:pt x="5276077" y="3928198"/>
                  <a:pt x="5118925" y="3898578"/>
                  <a:pt x="4965952" y="3899564"/>
                </a:cubicBezTo>
                <a:cubicBezTo>
                  <a:pt x="4812979" y="3900550"/>
                  <a:pt x="4390378" y="3845631"/>
                  <a:pt x="4242588" y="3899564"/>
                </a:cubicBezTo>
                <a:cubicBezTo>
                  <a:pt x="4094798" y="3953497"/>
                  <a:pt x="3979219" y="3875997"/>
                  <a:pt x="3892388" y="3899564"/>
                </a:cubicBezTo>
                <a:cubicBezTo>
                  <a:pt x="3805557" y="3923131"/>
                  <a:pt x="3577420" y="3871280"/>
                  <a:pt x="3467555" y="3899564"/>
                </a:cubicBezTo>
                <a:cubicBezTo>
                  <a:pt x="3357690" y="3927848"/>
                  <a:pt x="3170080" y="3888215"/>
                  <a:pt x="3042722" y="3899564"/>
                </a:cubicBezTo>
                <a:cubicBezTo>
                  <a:pt x="2915364" y="3910913"/>
                  <a:pt x="2691745" y="3833101"/>
                  <a:pt x="2468624" y="3899564"/>
                </a:cubicBezTo>
                <a:cubicBezTo>
                  <a:pt x="2245503" y="3966027"/>
                  <a:pt x="2182534" y="3886886"/>
                  <a:pt x="1969158" y="3899564"/>
                </a:cubicBezTo>
                <a:cubicBezTo>
                  <a:pt x="1755782" y="3912242"/>
                  <a:pt x="1735487" y="3870028"/>
                  <a:pt x="1618958" y="3899564"/>
                </a:cubicBezTo>
                <a:cubicBezTo>
                  <a:pt x="1502429" y="3929100"/>
                  <a:pt x="1346081" y="3887692"/>
                  <a:pt x="1268758" y="3899564"/>
                </a:cubicBezTo>
                <a:cubicBezTo>
                  <a:pt x="1191435" y="3911436"/>
                  <a:pt x="894426" y="3842834"/>
                  <a:pt x="769292" y="3899564"/>
                </a:cubicBezTo>
                <a:cubicBezTo>
                  <a:pt x="644158" y="3956294"/>
                  <a:pt x="332898" y="3832216"/>
                  <a:pt x="0" y="3899564"/>
                </a:cubicBezTo>
                <a:cubicBezTo>
                  <a:pt x="-28953" y="3740343"/>
                  <a:pt x="53821" y="3590574"/>
                  <a:pt x="0" y="3381479"/>
                </a:cubicBezTo>
                <a:cubicBezTo>
                  <a:pt x="-53821" y="3172384"/>
                  <a:pt x="53132" y="3039772"/>
                  <a:pt x="0" y="2746407"/>
                </a:cubicBezTo>
                <a:cubicBezTo>
                  <a:pt x="-53132" y="2453042"/>
                  <a:pt x="17379" y="2511438"/>
                  <a:pt x="0" y="2306314"/>
                </a:cubicBezTo>
                <a:cubicBezTo>
                  <a:pt x="-17379" y="2101190"/>
                  <a:pt x="22326" y="2045222"/>
                  <a:pt x="0" y="1788229"/>
                </a:cubicBezTo>
                <a:cubicBezTo>
                  <a:pt x="-22326" y="1531237"/>
                  <a:pt x="24221" y="1321217"/>
                  <a:pt x="0" y="1153157"/>
                </a:cubicBezTo>
                <a:cubicBezTo>
                  <a:pt x="-24221" y="985097"/>
                  <a:pt x="42716" y="684077"/>
                  <a:pt x="0" y="557081"/>
                </a:cubicBezTo>
                <a:cubicBezTo>
                  <a:pt x="-42716" y="430085"/>
                  <a:pt x="55883" y="155416"/>
                  <a:pt x="0" y="0"/>
                </a:cubicBezTo>
                <a:close/>
              </a:path>
              <a:path extrusionOk="0" h="3899564" w="7463281">
                <a:moveTo>
                  <a:pt x="0" y="0"/>
                </a:moveTo>
                <a:cubicBezTo>
                  <a:pt x="260780" y="-49247"/>
                  <a:pt x="326874" y="11180"/>
                  <a:pt x="574099" y="0"/>
                </a:cubicBezTo>
                <a:cubicBezTo>
                  <a:pt x="821324" y="-11180"/>
                  <a:pt x="966587" y="46110"/>
                  <a:pt x="1073564" y="0"/>
                </a:cubicBezTo>
                <a:cubicBezTo>
                  <a:pt x="1180542" y="-46110"/>
                  <a:pt x="1578662" y="419"/>
                  <a:pt x="1796928" y="0"/>
                </a:cubicBezTo>
                <a:cubicBezTo>
                  <a:pt x="2015194" y="-419"/>
                  <a:pt x="2084900" y="6474"/>
                  <a:pt x="2221761" y="0"/>
                </a:cubicBezTo>
                <a:cubicBezTo>
                  <a:pt x="2358622" y="-6474"/>
                  <a:pt x="2598602" y="47466"/>
                  <a:pt x="2795860" y="0"/>
                </a:cubicBezTo>
                <a:cubicBezTo>
                  <a:pt x="2993118" y="-47466"/>
                  <a:pt x="3371209" y="20112"/>
                  <a:pt x="3519224" y="0"/>
                </a:cubicBezTo>
                <a:cubicBezTo>
                  <a:pt x="3667239" y="-20112"/>
                  <a:pt x="3928316" y="16265"/>
                  <a:pt x="4167955" y="0"/>
                </a:cubicBezTo>
                <a:cubicBezTo>
                  <a:pt x="4407594" y="-16265"/>
                  <a:pt x="4570069" y="22381"/>
                  <a:pt x="4816687" y="0"/>
                </a:cubicBezTo>
                <a:cubicBezTo>
                  <a:pt x="5063305" y="-22381"/>
                  <a:pt x="5284338" y="80221"/>
                  <a:pt x="5540051" y="0"/>
                </a:cubicBezTo>
                <a:cubicBezTo>
                  <a:pt x="5795764" y="-80221"/>
                  <a:pt x="5937799" y="59867"/>
                  <a:pt x="6263415" y="0"/>
                </a:cubicBezTo>
                <a:cubicBezTo>
                  <a:pt x="6589031" y="-59867"/>
                  <a:pt x="6550209" y="31548"/>
                  <a:pt x="6762881" y="0"/>
                </a:cubicBezTo>
                <a:cubicBezTo>
                  <a:pt x="6975553" y="-31548"/>
                  <a:pt x="7224497" y="41592"/>
                  <a:pt x="7463281" y="0"/>
                </a:cubicBezTo>
                <a:cubicBezTo>
                  <a:pt x="7479903" y="100031"/>
                  <a:pt x="7439815" y="247737"/>
                  <a:pt x="7463281" y="440094"/>
                </a:cubicBezTo>
                <a:cubicBezTo>
                  <a:pt x="7486747" y="632451"/>
                  <a:pt x="7458143" y="828451"/>
                  <a:pt x="7463281" y="1036170"/>
                </a:cubicBezTo>
                <a:cubicBezTo>
                  <a:pt x="7468419" y="1243889"/>
                  <a:pt x="7420726" y="1278745"/>
                  <a:pt x="7463281" y="1515259"/>
                </a:cubicBezTo>
                <a:cubicBezTo>
                  <a:pt x="7505836" y="1751773"/>
                  <a:pt x="7397231" y="1824650"/>
                  <a:pt x="7463281" y="2111335"/>
                </a:cubicBezTo>
                <a:cubicBezTo>
                  <a:pt x="7529331" y="2398020"/>
                  <a:pt x="7410709" y="2453986"/>
                  <a:pt x="7463281" y="2590425"/>
                </a:cubicBezTo>
                <a:cubicBezTo>
                  <a:pt x="7515853" y="2726864"/>
                  <a:pt x="7454120" y="3049649"/>
                  <a:pt x="7463281" y="3225497"/>
                </a:cubicBezTo>
                <a:cubicBezTo>
                  <a:pt x="7472442" y="3401345"/>
                  <a:pt x="7443268" y="3624923"/>
                  <a:pt x="7463281" y="3899564"/>
                </a:cubicBezTo>
                <a:cubicBezTo>
                  <a:pt x="7255443" y="3943468"/>
                  <a:pt x="7091304" y="3841422"/>
                  <a:pt x="6963815" y="3899564"/>
                </a:cubicBezTo>
                <a:cubicBezTo>
                  <a:pt x="6836326" y="3957706"/>
                  <a:pt x="6517393" y="3892195"/>
                  <a:pt x="6315084" y="3899564"/>
                </a:cubicBezTo>
                <a:cubicBezTo>
                  <a:pt x="6112775" y="3906933"/>
                  <a:pt x="6047790" y="3895679"/>
                  <a:pt x="5815618" y="3899564"/>
                </a:cubicBezTo>
                <a:cubicBezTo>
                  <a:pt x="5583446" y="3903449"/>
                  <a:pt x="5424355" y="3884308"/>
                  <a:pt x="5316152" y="3899564"/>
                </a:cubicBezTo>
                <a:cubicBezTo>
                  <a:pt x="5207949" y="3914820"/>
                  <a:pt x="4755973" y="3889916"/>
                  <a:pt x="4592788" y="3899564"/>
                </a:cubicBezTo>
                <a:cubicBezTo>
                  <a:pt x="4429603" y="3909212"/>
                  <a:pt x="4261532" y="3898328"/>
                  <a:pt x="4018690" y="3899564"/>
                </a:cubicBezTo>
                <a:cubicBezTo>
                  <a:pt x="3775848" y="3900800"/>
                  <a:pt x="3808433" y="3870011"/>
                  <a:pt x="3668490" y="3899564"/>
                </a:cubicBezTo>
                <a:cubicBezTo>
                  <a:pt x="3528547" y="3929117"/>
                  <a:pt x="3429992" y="3865934"/>
                  <a:pt x="3318290" y="3899564"/>
                </a:cubicBezTo>
                <a:cubicBezTo>
                  <a:pt x="3206588" y="3933194"/>
                  <a:pt x="3102065" y="3893831"/>
                  <a:pt x="2893457" y="3899564"/>
                </a:cubicBezTo>
                <a:cubicBezTo>
                  <a:pt x="2684849" y="3905297"/>
                  <a:pt x="2619539" y="3863105"/>
                  <a:pt x="2393991" y="3899564"/>
                </a:cubicBezTo>
                <a:cubicBezTo>
                  <a:pt x="2168443" y="3936023"/>
                  <a:pt x="2023649" y="3855935"/>
                  <a:pt x="1819892" y="3899564"/>
                </a:cubicBezTo>
                <a:cubicBezTo>
                  <a:pt x="1616135" y="3943193"/>
                  <a:pt x="1400037" y="3883096"/>
                  <a:pt x="1171161" y="3899564"/>
                </a:cubicBezTo>
                <a:cubicBezTo>
                  <a:pt x="942285" y="3916032"/>
                  <a:pt x="956063" y="3860870"/>
                  <a:pt x="820961" y="3899564"/>
                </a:cubicBezTo>
                <a:cubicBezTo>
                  <a:pt x="685859" y="3938258"/>
                  <a:pt x="182401" y="3897722"/>
                  <a:pt x="0" y="3899564"/>
                </a:cubicBezTo>
                <a:cubicBezTo>
                  <a:pt x="-22175" y="3753721"/>
                  <a:pt x="32156" y="3536206"/>
                  <a:pt x="0" y="3420475"/>
                </a:cubicBezTo>
                <a:cubicBezTo>
                  <a:pt x="-32156" y="3304744"/>
                  <a:pt x="4483" y="3017063"/>
                  <a:pt x="0" y="2863394"/>
                </a:cubicBezTo>
                <a:cubicBezTo>
                  <a:pt x="-4483" y="2709725"/>
                  <a:pt x="3282" y="2573727"/>
                  <a:pt x="0" y="2306314"/>
                </a:cubicBezTo>
                <a:cubicBezTo>
                  <a:pt x="-3282" y="2038901"/>
                  <a:pt x="29698" y="2021760"/>
                  <a:pt x="0" y="1749233"/>
                </a:cubicBezTo>
                <a:cubicBezTo>
                  <a:pt x="-29698" y="1476706"/>
                  <a:pt x="39993" y="1499169"/>
                  <a:pt x="0" y="1309139"/>
                </a:cubicBezTo>
                <a:cubicBezTo>
                  <a:pt x="-39993" y="1119109"/>
                  <a:pt x="11116" y="917741"/>
                  <a:pt x="0" y="674067"/>
                </a:cubicBezTo>
                <a:cubicBezTo>
                  <a:pt x="-11116" y="430393"/>
                  <a:pt x="16042" y="177435"/>
                  <a:pt x="0" y="0"/>
                </a:cubicBezTo>
                <a:close/>
              </a:path>
            </a:pathLst>
          </a:custGeom>
          <a:noFill/>
          <a:ln cap="flat" cmpd="sng" w="9525">
            <a:solidFill>
              <a:schemeClr val="dk1"/>
            </a:solidFill>
            <a:prstDash val="solid"/>
            <a:round/>
            <a:headEnd len="sm" w="sm" type="none"/>
            <a:tailEnd len="sm" w="sm" type="none"/>
          </a:ln>
        </p:spPr>
      </p:pic>
      <p:sp>
        <p:nvSpPr>
          <p:cNvPr id="527" name="Google Shape;527;p5"/>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en-IN" sz="1200">
                <a:solidFill>
                  <a:srgbClr val="FFFFFF"/>
                </a:solidFill>
                <a:latin typeface="Garamond"/>
                <a:ea typeface="Garamond"/>
                <a:cs typeface="Garamond"/>
                <a:sym typeface="Garamond"/>
              </a:rPr>
              <a:t>‹#›</a:t>
            </a:fld>
            <a:endParaRPr sz="1200">
              <a:solidFill>
                <a:srgbClr val="FFFFFF"/>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
          <p:cNvSpPr txBox="1"/>
          <p:nvPr>
            <p:ph type="title"/>
          </p:nvPr>
        </p:nvSpPr>
        <p:spPr>
          <a:xfrm>
            <a:off x="1176866" y="915337"/>
            <a:ext cx="6798734" cy="130386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IN" sz="4000" u="sng"/>
              <a:t>Background</a:t>
            </a:r>
            <a:br>
              <a:rPr lang="en-IN"/>
            </a:br>
            <a:br>
              <a:rPr lang="en-IN"/>
            </a:br>
            <a:endParaRPr/>
          </a:p>
        </p:txBody>
      </p:sp>
      <p:pic>
        <p:nvPicPr>
          <p:cNvPr id="533" name="Google Shape;533;p6"/>
          <p:cNvPicPr preferRelativeResize="0"/>
          <p:nvPr>
            <p:ph idx="1" type="body"/>
          </p:nvPr>
        </p:nvPicPr>
        <p:blipFill rotWithShape="1">
          <a:blip r:embed="rId3">
            <a:alphaModFix/>
          </a:blip>
          <a:srcRect b="0" l="0" r="0" t="0"/>
          <a:stretch/>
        </p:blipFill>
        <p:spPr>
          <a:xfrm>
            <a:off x="1306700" y="2490788"/>
            <a:ext cx="6538537" cy="3444875"/>
          </a:xfrm>
          <a:prstGeom prst="rect">
            <a:avLst/>
          </a:prstGeom>
          <a:noFill/>
          <a:ln>
            <a:noFill/>
          </a:ln>
        </p:spPr>
      </p:pic>
      <p:sp>
        <p:nvSpPr>
          <p:cNvPr id="534" name="Google Shape;534;p6"/>
          <p:cNvSpPr txBox="1"/>
          <p:nvPr>
            <p:ph idx="11" type="ftr"/>
          </p:nvPr>
        </p:nvSpPr>
        <p:spPr>
          <a:xfrm>
            <a:off x="1176865" y="5960533"/>
            <a:ext cx="5104667" cy="279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35" name="Google Shape;535;p6"/>
          <p:cNvSpPr txBox="1"/>
          <p:nvPr>
            <p:ph idx="12" type="sldNum"/>
          </p:nvPr>
        </p:nvSpPr>
        <p:spPr>
          <a:xfrm>
            <a:off x="7580091" y="5960533"/>
            <a:ext cx="395510" cy="279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
          <p:cNvSpPr txBox="1"/>
          <p:nvPr>
            <p:ph idx="1" type="body"/>
          </p:nvPr>
        </p:nvSpPr>
        <p:spPr>
          <a:xfrm>
            <a:off x="457200" y="1371600"/>
            <a:ext cx="3867150" cy="47244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2400"/>
              <a:buChar char="•"/>
            </a:pPr>
            <a:r>
              <a:rPr i="1" lang="en-IN" sz="2400"/>
              <a:t> </a:t>
            </a:r>
            <a:r>
              <a:rPr b="1" lang="en-IN" sz="2400">
                <a:solidFill>
                  <a:srgbClr val="202124"/>
                </a:solidFill>
                <a:latin typeface="arial"/>
                <a:ea typeface="arial"/>
                <a:cs typeface="arial"/>
                <a:sym typeface="arial"/>
              </a:rPr>
              <a:t>Virtual Reality</a:t>
            </a:r>
            <a:r>
              <a:rPr lang="en-IN" sz="2400">
                <a:solidFill>
                  <a:srgbClr val="202124"/>
                </a:solidFill>
                <a:latin typeface="arial"/>
                <a:ea typeface="arial"/>
                <a:cs typeface="arial"/>
                <a:sym typeface="arial"/>
              </a:rPr>
              <a:t> (</a:t>
            </a:r>
            <a:r>
              <a:rPr b="1" lang="en-IN" sz="2400">
                <a:solidFill>
                  <a:srgbClr val="202124"/>
                </a:solidFill>
                <a:latin typeface="arial"/>
                <a:ea typeface="arial"/>
                <a:cs typeface="arial"/>
                <a:sym typeface="arial"/>
              </a:rPr>
              <a:t>VR</a:t>
            </a:r>
            <a:r>
              <a:rPr lang="en-IN" sz="2400">
                <a:solidFill>
                  <a:srgbClr val="202124"/>
                </a:solidFill>
                <a:latin typeface="arial"/>
                <a:ea typeface="arial"/>
                <a:cs typeface="arial"/>
                <a:sym typeface="arial"/>
              </a:rPr>
              <a:t>) is the use of computer technology to create a simulated environment. Unlike traditional user interfaces, </a:t>
            </a:r>
            <a:r>
              <a:rPr b="1" lang="en-IN" sz="2400">
                <a:solidFill>
                  <a:srgbClr val="202124"/>
                </a:solidFill>
                <a:latin typeface="arial"/>
                <a:ea typeface="arial"/>
                <a:cs typeface="arial"/>
                <a:sym typeface="arial"/>
              </a:rPr>
              <a:t>VR</a:t>
            </a:r>
            <a:r>
              <a:rPr lang="en-IN" sz="2400">
                <a:solidFill>
                  <a:srgbClr val="202124"/>
                </a:solidFill>
                <a:latin typeface="arial"/>
                <a:ea typeface="arial"/>
                <a:cs typeface="arial"/>
                <a:sym typeface="arial"/>
              </a:rPr>
              <a:t> places the user inside an experience. Instead of viewing a screen in front of them, users are immersed and able to interact with 3D worlds</a:t>
            </a:r>
            <a:endParaRPr/>
          </a:p>
        </p:txBody>
      </p:sp>
      <p:sp>
        <p:nvSpPr>
          <p:cNvPr id="541" name="Google Shape;541;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42" name="Google Shape;542;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pic>
        <p:nvPicPr>
          <p:cNvPr descr="A picture containing person, young, sitting, blurry&#10;&#10;Description automatically generated" id="543" name="Google Shape;543;p7"/>
          <p:cNvPicPr preferRelativeResize="0"/>
          <p:nvPr/>
        </p:nvPicPr>
        <p:blipFill rotWithShape="1">
          <a:blip r:embed="rId3">
            <a:alphaModFix/>
          </a:blip>
          <a:srcRect b="0" l="0" r="0" t="0"/>
          <a:stretch/>
        </p:blipFill>
        <p:spPr>
          <a:xfrm>
            <a:off x="4446499" y="1600200"/>
            <a:ext cx="4087901" cy="365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
          <p:cNvSpPr txBox="1"/>
          <p:nvPr>
            <p:ph idx="1" type="body"/>
          </p:nvPr>
        </p:nvSpPr>
        <p:spPr>
          <a:xfrm>
            <a:off x="685800" y="914400"/>
            <a:ext cx="4572000" cy="5181600"/>
          </a:xfrm>
          <a:prstGeom prst="rect">
            <a:avLst/>
          </a:prstGeom>
          <a:noFill/>
          <a:ln>
            <a:noFill/>
          </a:ln>
        </p:spPr>
        <p:txBody>
          <a:bodyPr anchorCtr="0" anchor="t" bIns="45700" lIns="91425" spcFirstLastPara="1" rIns="91425" wrap="square" tIns="45700">
            <a:normAutofit fontScale="92500" lnSpcReduction="20000"/>
          </a:bodyPr>
          <a:lstStyle/>
          <a:p>
            <a:pPr indent="-171450" lvl="0" marL="171450" rtl="0" algn="l">
              <a:lnSpc>
                <a:spcPct val="90000"/>
              </a:lnSpc>
              <a:spcBef>
                <a:spcPts val="0"/>
              </a:spcBef>
              <a:spcAft>
                <a:spcPts val="0"/>
              </a:spcAft>
              <a:buClr>
                <a:srgbClr val="202122"/>
              </a:buClr>
              <a:buSzPct val="100000"/>
              <a:buChar char="•"/>
            </a:pPr>
            <a:r>
              <a:rPr b="1" lang="en-IN" sz="2400">
                <a:solidFill>
                  <a:srgbClr val="202122"/>
                </a:solidFill>
                <a:latin typeface="Arial"/>
                <a:ea typeface="Arial"/>
                <a:cs typeface="Arial"/>
                <a:sym typeface="Arial"/>
              </a:rPr>
              <a:t>Augmented reality</a:t>
            </a:r>
            <a:r>
              <a:rPr lang="en-IN" sz="2400">
                <a:solidFill>
                  <a:srgbClr val="202122"/>
                </a:solidFill>
                <a:latin typeface="Arial"/>
                <a:ea typeface="Arial"/>
                <a:cs typeface="Arial"/>
                <a:sym typeface="Arial"/>
              </a:rPr>
              <a:t> (</a:t>
            </a:r>
            <a:r>
              <a:rPr b="1" lang="en-IN" sz="2400">
                <a:solidFill>
                  <a:srgbClr val="202122"/>
                </a:solidFill>
                <a:latin typeface="Arial"/>
                <a:ea typeface="Arial"/>
                <a:cs typeface="Arial"/>
                <a:sym typeface="Arial"/>
              </a:rPr>
              <a:t>AR</a:t>
            </a:r>
            <a:r>
              <a:rPr lang="en-IN" sz="2400">
                <a:solidFill>
                  <a:srgbClr val="202122"/>
                </a:solidFill>
                <a:latin typeface="Arial"/>
                <a:ea typeface="Arial"/>
                <a:cs typeface="Arial"/>
                <a:sym typeface="Arial"/>
              </a:rPr>
              <a:t>) is an interactive experience of a real-world environment where the objects that reside in the real world are enhanced by computer-generated perceptual information</a:t>
            </a:r>
            <a:endParaRPr/>
          </a:p>
          <a:p>
            <a:pPr indent="-30479" lvl="0" marL="171450" rtl="0" algn="l">
              <a:lnSpc>
                <a:spcPct val="90000"/>
              </a:lnSpc>
              <a:spcBef>
                <a:spcPts val="750"/>
              </a:spcBef>
              <a:spcAft>
                <a:spcPts val="0"/>
              </a:spcAft>
              <a:buClr>
                <a:schemeClr val="dk1"/>
              </a:buClr>
              <a:buSzPct val="100000"/>
              <a:buNone/>
            </a:pPr>
            <a:r>
              <a:t/>
            </a:r>
            <a:endParaRPr sz="2400">
              <a:solidFill>
                <a:srgbClr val="202122"/>
              </a:solidFill>
              <a:latin typeface="Arial"/>
              <a:ea typeface="Arial"/>
              <a:cs typeface="Arial"/>
              <a:sym typeface="Arial"/>
            </a:endParaRPr>
          </a:p>
          <a:p>
            <a:pPr indent="-30479" lvl="0" marL="171450" rtl="0" algn="l">
              <a:lnSpc>
                <a:spcPct val="90000"/>
              </a:lnSpc>
              <a:spcBef>
                <a:spcPts val="750"/>
              </a:spcBef>
              <a:spcAft>
                <a:spcPts val="0"/>
              </a:spcAft>
              <a:buClr>
                <a:schemeClr val="dk1"/>
              </a:buClr>
              <a:buSzPct val="100000"/>
              <a:buNone/>
            </a:pPr>
            <a:r>
              <a:t/>
            </a:r>
            <a:endParaRPr sz="2400">
              <a:solidFill>
                <a:srgbClr val="202122"/>
              </a:solidFill>
              <a:latin typeface="Arial"/>
              <a:ea typeface="Arial"/>
              <a:cs typeface="Arial"/>
              <a:sym typeface="Arial"/>
            </a:endParaRPr>
          </a:p>
          <a:p>
            <a:pPr indent="-171450" lvl="0" marL="171450" rtl="0" algn="l">
              <a:lnSpc>
                <a:spcPct val="90000"/>
              </a:lnSpc>
              <a:spcBef>
                <a:spcPts val="750"/>
              </a:spcBef>
              <a:spcAft>
                <a:spcPts val="0"/>
              </a:spcAft>
              <a:buClr>
                <a:srgbClr val="202124"/>
              </a:buClr>
              <a:buSzPct val="100000"/>
              <a:buChar char="•"/>
            </a:pPr>
            <a:r>
              <a:rPr b="1" lang="en-IN" sz="2400">
                <a:solidFill>
                  <a:srgbClr val="202124"/>
                </a:solidFill>
                <a:latin typeface="arial"/>
                <a:ea typeface="arial"/>
                <a:cs typeface="arial"/>
                <a:sym typeface="arial"/>
              </a:rPr>
              <a:t>Mixed reality</a:t>
            </a:r>
            <a:r>
              <a:rPr lang="en-IN" sz="2400">
                <a:solidFill>
                  <a:srgbClr val="202124"/>
                </a:solidFill>
                <a:latin typeface="arial"/>
                <a:ea typeface="arial"/>
                <a:cs typeface="arial"/>
                <a:sym typeface="arial"/>
              </a:rPr>
              <a:t> (MR) is the merging of real and virtual worlds to produce new environments and visualizations, where physical and digital objects co-exist and interact in real time. </a:t>
            </a:r>
            <a:r>
              <a:rPr b="1" lang="en-IN" sz="2400">
                <a:solidFill>
                  <a:srgbClr val="202124"/>
                </a:solidFill>
                <a:latin typeface="arial"/>
                <a:ea typeface="arial"/>
                <a:cs typeface="arial"/>
                <a:sym typeface="arial"/>
              </a:rPr>
              <a:t>Mixed reality</a:t>
            </a:r>
            <a:r>
              <a:rPr lang="en-IN" sz="2400">
                <a:solidFill>
                  <a:srgbClr val="202124"/>
                </a:solidFill>
                <a:latin typeface="arial"/>
                <a:ea typeface="arial"/>
                <a:cs typeface="arial"/>
                <a:sym typeface="arial"/>
              </a:rPr>
              <a:t> does not exclusively take place in either the physical or virtual world, but is a hybrid of </a:t>
            </a:r>
            <a:r>
              <a:rPr b="1" lang="en-IN" sz="2400">
                <a:solidFill>
                  <a:srgbClr val="202124"/>
                </a:solidFill>
                <a:latin typeface="arial"/>
                <a:ea typeface="arial"/>
                <a:cs typeface="arial"/>
                <a:sym typeface="arial"/>
              </a:rPr>
              <a:t>reality</a:t>
            </a:r>
            <a:r>
              <a:rPr lang="en-IN" sz="2400">
                <a:solidFill>
                  <a:srgbClr val="202124"/>
                </a:solidFill>
                <a:latin typeface="arial"/>
                <a:ea typeface="arial"/>
                <a:cs typeface="arial"/>
                <a:sym typeface="arial"/>
              </a:rPr>
              <a:t> and virtual </a:t>
            </a:r>
            <a:r>
              <a:rPr b="1" lang="en-IN" sz="2400">
                <a:solidFill>
                  <a:srgbClr val="202124"/>
                </a:solidFill>
                <a:latin typeface="arial"/>
                <a:ea typeface="arial"/>
                <a:cs typeface="arial"/>
                <a:sym typeface="arial"/>
              </a:rPr>
              <a:t>realit</a:t>
            </a:r>
            <a:r>
              <a:rPr b="1" lang="en-IN" sz="2400">
                <a:solidFill>
                  <a:srgbClr val="202122"/>
                </a:solidFill>
                <a:latin typeface="Arial"/>
                <a:ea typeface="Arial"/>
                <a:cs typeface="Arial"/>
                <a:sym typeface="Arial"/>
              </a:rPr>
              <a:t>y</a:t>
            </a:r>
            <a:endParaRPr sz="2400"/>
          </a:p>
          <a:p>
            <a:pPr indent="-48133" lvl="0" marL="171450" rtl="0" algn="l">
              <a:lnSpc>
                <a:spcPct val="90000"/>
              </a:lnSpc>
              <a:spcBef>
                <a:spcPts val="750"/>
              </a:spcBef>
              <a:spcAft>
                <a:spcPts val="0"/>
              </a:spcAft>
              <a:buClr>
                <a:schemeClr val="dk1"/>
              </a:buClr>
              <a:buSzPct val="100000"/>
              <a:buNone/>
            </a:pPr>
            <a:r>
              <a:t/>
            </a:r>
            <a:endParaRPr/>
          </a:p>
        </p:txBody>
      </p:sp>
      <p:sp>
        <p:nvSpPr>
          <p:cNvPr id="549" name="Google Shape;549;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50" name="Google Shape;550;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pic>
        <p:nvPicPr>
          <p:cNvPr descr="A person standing in a room&#10;&#10;Description automatically generated" id="551" name="Google Shape;551;p8"/>
          <p:cNvPicPr preferRelativeResize="0"/>
          <p:nvPr/>
        </p:nvPicPr>
        <p:blipFill rotWithShape="1">
          <a:blip r:embed="rId3">
            <a:alphaModFix/>
          </a:blip>
          <a:srcRect b="0" l="0" r="0" t="0"/>
          <a:stretch/>
        </p:blipFill>
        <p:spPr>
          <a:xfrm>
            <a:off x="5334000" y="762000"/>
            <a:ext cx="3674208" cy="2445019"/>
          </a:xfrm>
          <a:prstGeom prst="rect">
            <a:avLst/>
          </a:prstGeom>
          <a:noFill/>
          <a:ln>
            <a:noFill/>
          </a:ln>
        </p:spPr>
      </p:pic>
      <p:pic>
        <p:nvPicPr>
          <p:cNvPr descr="A person standing in a room&#10;&#10;Description automatically generated" id="552" name="Google Shape;552;p8"/>
          <p:cNvPicPr preferRelativeResize="0"/>
          <p:nvPr/>
        </p:nvPicPr>
        <p:blipFill rotWithShape="1">
          <a:blip r:embed="rId4">
            <a:alphaModFix/>
          </a:blip>
          <a:srcRect b="0" l="0" r="0" t="0"/>
          <a:stretch/>
        </p:blipFill>
        <p:spPr>
          <a:xfrm>
            <a:off x="5334000" y="3505200"/>
            <a:ext cx="3677557" cy="2358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
          <p:cNvSpPr txBox="1"/>
          <p:nvPr>
            <p:ph idx="1" type="body"/>
          </p:nvPr>
        </p:nvSpPr>
        <p:spPr>
          <a:xfrm>
            <a:off x="628650" y="1066800"/>
            <a:ext cx="4400550" cy="5110163"/>
          </a:xfrm>
          <a:prstGeom prst="rect">
            <a:avLst/>
          </a:prstGeom>
          <a:noFill/>
          <a:ln>
            <a:noFill/>
          </a:ln>
        </p:spPr>
        <p:txBody>
          <a:bodyPr anchorCtr="0" anchor="t" bIns="45700" lIns="91425" spcFirstLastPara="1" rIns="91425" wrap="square" tIns="45700">
            <a:normAutofit fontScale="92500" lnSpcReduction="20000"/>
          </a:bodyPr>
          <a:lstStyle/>
          <a:p>
            <a:pPr indent="-171450" lvl="0" marL="171450" rtl="0" algn="l">
              <a:lnSpc>
                <a:spcPct val="90000"/>
              </a:lnSpc>
              <a:spcBef>
                <a:spcPts val="0"/>
              </a:spcBef>
              <a:spcAft>
                <a:spcPts val="0"/>
              </a:spcAft>
              <a:buClr>
                <a:schemeClr val="dk1"/>
              </a:buClr>
              <a:buSzPct val="100000"/>
              <a:buChar char="•"/>
            </a:pPr>
            <a:r>
              <a:rPr lang="en-IN" sz="2400"/>
              <a:t>Use of AR in the field for Architects and Interior designers</a:t>
            </a:r>
            <a:endParaRPr/>
          </a:p>
          <a:p>
            <a:pPr indent="-48133" lvl="0" marL="171450" rtl="0" algn="l">
              <a:lnSpc>
                <a:spcPct val="90000"/>
              </a:lnSpc>
              <a:spcBef>
                <a:spcPts val="750"/>
              </a:spcBef>
              <a:spcAft>
                <a:spcPts val="0"/>
              </a:spcAft>
              <a:buClr>
                <a:schemeClr val="dk1"/>
              </a:buClr>
              <a:buSzPct val="100000"/>
              <a:buNone/>
            </a:pPr>
            <a:r>
              <a:t/>
            </a:r>
            <a:endParaRPr/>
          </a:p>
          <a:p>
            <a:pPr indent="-171450" lvl="0" marL="171450" rtl="0" algn="l">
              <a:lnSpc>
                <a:spcPct val="90000"/>
              </a:lnSpc>
              <a:spcBef>
                <a:spcPts val="750"/>
              </a:spcBef>
              <a:spcAft>
                <a:spcPts val="0"/>
              </a:spcAft>
              <a:buClr>
                <a:schemeClr val="dk1"/>
              </a:buClr>
              <a:buSzPct val="100000"/>
              <a:buChar char="•"/>
            </a:pPr>
            <a:r>
              <a:rPr lang="en-IN" sz="2400">
                <a:latin typeface="Calibri"/>
                <a:ea typeface="Calibri"/>
                <a:cs typeface="Calibri"/>
                <a:sym typeface="Calibri"/>
              </a:rPr>
              <a:t>Although the idea to use AR for architecture, engineering and construction dates back to the early 1996’s  and AR has actually matured from a pure research field into certain practical industrial applications, until now it has not been implemented as a real product in architecture and design. In contrast, architecture and design communities apparently have the knowledge of the operations/tasks that AR could potentially enhance as well as the motivation to bring in this new technology for improving the current practices</a:t>
            </a:r>
            <a:endParaRPr/>
          </a:p>
          <a:p>
            <a:pPr indent="-48133" lvl="0" marL="171450" rtl="0" algn="l">
              <a:lnSpc>
                <a:spcPct val="90000"/>
              </a:lnSpc>
              <a:spcBef>
                <a:spcPts val="750"/>
              </a:spcBef>
              <a:spcAft>
                <a:spcPts val="0"/>
              </a:spcAft>
              <a:buClr>
                <a:schemeClr val="dk1"/>
              </a:buClr>
              <a:buSzPct val="100000"/>
              <a:buNone/>
            </a:pPr>
            <a:r>
              <a:t/>
            </a:r>
            <a:endParaRPr/>
          </a:p>
        </p:txBody>
      </p:sp>
      <p:sp>
        <p:nvSpPr>
          <p:cNvPr id="558" name="Google Shape;558;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IN"/>
              <a:t>AY 2020-2021</a:t>
            </a:r>
            <a:endParaRPr/>
          </a:p>
        </p:txBody>
      </p:sp>
      <p:sp>
        <p:nvSpPr>
          <p:cNvPr id="559" name="Google Shape;559;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pic>
        <p:nvPicPr>
          <p:cNvPr descr="A picture containing person, standing, table, cake&#10;&#10;Description automatically generated" id="560" name="Google Shape;560;p9"/>
          <p:cNvPicPr preferRelativeResize="0"/>
          <p:nvPr/>
        </p:nvPicPr>
        <p:blipFill rotWithShape="1">
          <a:blip r:embed="rId3">
            <a:alphaModFix/>
          </a:blip>
          <a:srcRect b="0" l="0" r="0" t="0"/>
          <a:stretch/>
        </p:blipFill>
        <p:spPr>
          <a:xfrm>
            <a:off x="5105401" y="1524000"/>
            <a:ext cx="3907316" cy="3352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